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1" r:id="rId2"/>
    <p:sldId id="275" r:id="rId3"/>
    <p:sldId id="257" r:id="rId4"/>
    <p:sldId id="258" r:id="rId5"/>
    <p:sldId id="283" r:id="rId6"/>
    <p:sldId id="278" r:id="rId7"/>
    <p:sldId id="260" r:id="rId8"/>
    <p:sldId id="263" r:id="rId9"/>
    <p:sldId id="265" r:id="rId10"/>
    <p:sldId id="280" r:id="rId11"/>
    <p:sldId id="266" r:id="rId12"/>
    <p:sldId id="277" r:id="rId13"/>
    <p:sldId id="284" r:id="rId14"/>
    <p:sldId id="267" r:id="rId15"/>
    <p:sldId id="268" r:id="rId16"/>
    <p:sldId id="281" r:id="rId17"/>
    <p:sldId id="279" r:id="rId18"/>
    <p:sldId id="269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enot Ebouel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23"/>
    <a:srgbClr val="FFFFFF"/>
    <a:srgbClr val="ED7D31"/>
    <a:srgbClr val="7F665A"/>
    <a:srgbClr val="FFB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42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91CE816-8A80-7320-6E6C-82F8CD50D2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B473F3-0D3A-4715-9447-148CBA469E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A9C8CF-5B6C-4CE7-B20D-0017EBEC04F7}" type="datetimeFigureOut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4D830CA3-B172-E5E6-D23B-D58F9A7F71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362A5493-0236-CCA4-1390-1964F6D38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CD15AB-479A-C2CD-5219-42CACC4B65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B64BFA-59B1-0485-0B8D-A8EFE0015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79D886D-A4A1-48FE-BD7D-AA703B1B5B2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ce réservé de l'image des diapositives 1">
            <a:extLst>
              <a:ext uri="{FF2B5EF4-FFF2-40B4-BE49-F238E27FC236}">
                <a16:creationId xmlns:a16="http://schemas.microsoft.com/office/drawing/2014/main" id="{634F0013-DD41-685A-3E38-E26E500D68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Espace réservé des notes 2">
            <a:extLst>
              <a:ext uri="{FF2B5EF4-FFF2-40B4-BE49-F238E27FC236}">
                <a16:creationId xmlns:a16="http://schemas.microsoft.com/office/drawing/2014/main" id="{2B537385-6634-3A42-A478-2F50DCDBB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/>
          </a:p>
        </p:txBody>
      </p:sp>
      <p:sp>
        <p:nvSpPr>
          <p:cNvPr id="4100" name="Espace réservé du numéro de diapositive 3">
            <a:extLst>
              <a:ext uri="{FF2B5EF4-FFF2-40B4-BE49-F238E27FC236}">
                <a16:creationId xmlns:a16="http://schemas.microsoft.com/office/drawing/2014/main" id="{F80054EF-DE0C-1865-3633-2FB09CB68B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E2683CC-6BD9-4A20-ABD3-FCDABAFE46B8}" type="slidenum">
              <a:rPr lang="fr-FR" altLang="fr-F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Espace réservé de l'image des diapositives 1">
            <a:extLst>
              <a:ext uri="{FF2B5EF4-FFF2-40B4-BE49-F238E27FC236}">
                <a16:creationId xmlns:a16="http://schemas.microsoft.com/office/drawing/2014/main" id="{FD98E87D-26FF-1831-602F-70F7EFEF7C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Espace réservé des notes 2">
            <a:extLst>
              <a:ext uri="{FF2B5EF4-FFF2-40B4-BE49-F238E27FC236}">
                <a16:creationId xmlns:a16="http://schemas.microsoft.com/office/drawing/2014/main" id="{9EFB4BAA-7C59-9EB7-A828-F63AACEB19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/>
          </a:p>
        </p:txBody>
      </p:sp>
      <p:sp>
        <p:nvSpPr>
          <p:cNvPr id="6148" name="Espace réservé du numéro de diapositive 3">
            <a:extLst>
              <a:ext uri="{FF2B5EF4-FFF2-40B4-BE49-F238E27FC236}">
                <a16:creationId xmlns:a16="http://schemas.microsoft.com/office/drawing/2014/main" id="{8FDD37C0-D08C-1521-4015-4CE8AACD2D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515B9CD-A790-459A-9159-9C9A32E5527F}" type="slidenum">
              <a:rPr lang="fr-FR" altLang="fr-F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e l'image des diapositives 1">
            <a:extLst>
              <a:ext uri="{FF2B5EF4-FFF2-40B4-BE49-F238E27FC236}">
                <a16:creationId xmlns:a16="http://schemas.microsoft.com/office/drawing/2014/main" id="{7FB2E2F8-B6FE-D2CE-0330-AE9D9A54FC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Espace réservé des notes 2">
            <a:extLst>
              <a:ext uri="{FF2B5EF4-FFF2-40B4-BE49-F238E27FC236}">
                <a16:creationId xmlns:a16="http://schemas.microsoft.com/office/drawing/2014/main" id="{04DAF374-F8BC-5C3F-5195-204DF1918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/>
          </a:p>
        </p:txBody>
      </p:sp>
      <p:sp>
        <p:nvSpPr>
          <p:cNvPr id="9220" name="Espace réservé du numéro de diapositive 3">
            <a:extLst>
              <a:ext uri="{FF2B5EF4-FFF2-40B4-BE49-F238E27FC236}">
                <a16:creationId xmlns:a16="http://schemas.microsoft.com/office/drawing/2014/main" id="{8764D550-81F5-FC5C-13A4-F2E7AAEA83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D11104-F10F-4B80-8195-09FE7FFF307B}" type="slidenum">
              <a:rPr lang="fr-FR" altLang="fr-F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ce réservé de l'image des diapositives 1">
            <a:extLst>
              <a:ext uri="{FF2B5EF4-FFF2-40B4-BE49-F238E27FC236}">
                <a16:creationId xmlns:a16="http://schemas.microsoft.com/office/drawing/2014/main" id="{6F0CFAF7-DD9D-5680-9484-48A8C129B5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Espace réservé des notes 2">
            <a:extLst>
              <a:ext uri="{FF2B5EF4-FFF2-40B4-BE49-F238E27FC236}">
                <a16:creationId xmlns:a16="http://schemas.microsoft.com/office/drawing/2014/main" id="{B303AFDA-A916-1B51-1412-CDCA26846A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/>
          </a:p>
        </p:txBody>
      </p:sp>
      <p:sp>
        <p:nvSpPr>
          <p:cNvPr id="14340" name="Espace réservé du numéro de diapositive 3">
            <a:extLst>
              <a:ext uri="{FF2B5EF4-FFF2-40B4-BE49-F238E27FC236}">
                <a16:creationId xmlns:a16="http://schemas.microsoft.com/office/drawing/2014/main" id="{AC1527A3-DBFC-CDAE-213E-F5B392E12A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030DED-0CAF-44A7-8E40-F978D33FC7D1}" type="slidenum">
              <a:rPr lang="fr-FR" altLang="fr-F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ce réservé de l'image des diapositives 1">
            <a:extLst>
              <a:ext uri="{FF2B5EF4-FFF2-40B4-BE49-F238E27FC236}">
                <a16:creationId xmlns:a16="http://schemas.microsoft.com/office/drawing/2014/main" id="{01D17E0F-3708-0DF0-5310-259672693E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Espace réservé des notes 2">
            <a:extLst>
              <a:ext uri="{FF2B5EF4-FFF2-40B4-BE49-F238E27FC236}">
                <a16:creationId xmlns:a16="http://schemas.microsoft.com/office/drawing/2014/main" id="{E5260F48-837F-80CB-39BB-A891B2E56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/>
          </a:p>
        </p:txBody>
      </p:sp>
      <p:sp>
        <p:nvSpPr>
          <p:cNvPr id="16388" name="Espace réservé du numéro de diapositive 3">
            <a:extLst>
              <a:ext uri="{FF2B5EF4-FFF2-40B4-BE49-F238E27FC236}">
                <a16:creationId xmlns:a16="http://schemas.microsoft.com/office/drawing/2014/main" id="{82AD523F-0F69-AD75-E70C-60C1ED43F7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B4B436-D285-46CA-920E-7A198E6E0B82}" type="slidenum">
              <a:rPr lang="fr-FR" altLang="fr-F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>
            <a:extLst>
              <a:ext uri="{FF2B5EF4-FFF2-40B4-BE49-F238E27FC236}">
                <a16:creationId xmlns:a16="http://schemas.microsoft.com/office/drawing/2014/main" id="{9478D6E0-BD9F-BF9C-7916-B44205161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Espace réservé des notes 2">
            <a:extLst>
              <a:ext uri="{FF2B5EF4-FFF2-40B4-BE49-F238E27FC236}">
                <a16:creationId xmlns:a16="http://schemas.microsoft.com/office/drawing/2014/main" id="{0FDC76A5-FF5B-3CE5-BF57-CF4D288740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/>
          </a:p>
        </p:txBody>
      </p:sp>
      <p:sp>
        <p:nvSpPr>
          <p:cNvPr id="18436" name="Espace réservé du numéro de diapositive 3">
            <a:extLst>
              <a:ext uri="{FF2B5EF4-FFF2-40B4-BE49-F238E27FC236}">
                <a16:creationId xmlns:a16="http://schemas.microsoft.com/office/drawing/2014/main" id="{2D2A2A83-530B-C28C-5641-2B62EB90EE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4581298-787E-44EC-A62A-3D91815FD25B}" type="slidenum">
              <a:rPr lang="fr-FR" altLang="fr-F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>
            <a:extLst>
              <a:ext uri="{FF2B5EF4-FFF2-40B4-BE49-F238E27FC236}">
                <a16:creationId xmlns:a16="http://schemas.microsoft.com/office/drawing/2014/main" id="{D7231D34-A24F-632B-84BF-465172B4E4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Espace réservé des notes 2">
            <a:extLst>
              <a:ext uri="{FF2B5EF4-FFF2-40B4-BE49-F238E27FC236}">
                <a16:creationId xmlns:a16="http://schemas.microsoft.com/office/drawing/2014/main" id="{54B6FBD0-D898-479B-7DC1-B8B7563866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/>
          </a:p>
        </p:txBody>
      </p:sp>
      <p:sp>
        <p:nvSpPr>
          <p:cNvPr id="21508" name="Espace réservé du numéro de diapositive 3">
            <a:extLst>
              <a:ext uri="{FF2B5EF4-FFF2-40B4-BE49-F238E27FC236}">
                <a16:creationId xmlns:a16="http://schemas.microsoft.com/office/drawing/2014/main" id="{1CA9DAAD-2F6B-E329-BB8A-DA5C98AC40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8DF16A0-17A9-4137-B55B-EC83C33F218B}" type="slidenum">
              <a:rPr lang="fr-FR" altLang="fr-F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ce réservé de l'image des diapositives 1">
            <a:extLst>
              <a:ext uri="{FF2B5EF4-FFF2-40B4-BE49-F238E27FC236}">
                <a16:creationId xmlns:a16="http://schemas.microsoft.com/office/drawing/2014/main" id="{F9712A80-3A74-A932-D7B6-E7517784A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Espace réservé des notes 2">
            <a:extLst>
              <a:ext uri="{FF2B5EF4-FFF2-40B4-BE49-F238E27FC236}">
                <a16:creationId xmlns:a16="http://schemas.microsoft.com/office/drawing/2014/main" id="{A9A25C4B-B40E-0116-0DF9-92BCD929F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/>
          </a:p>
        </p:txBody>
      </p:sp>
      <p:sp>
        <p:nvSpPr>
          <p:cNvPr id="23556" name="Espace réservé du numéro de diapositive 3">
            <a:extLst>
              <a:ext uri="{FF2B5EF4-FFF2-40B4-BE49-F238E27FC236}">
                <a16:creationId xmlns:a16="http://schemas.microsoft.com/office/drawing/2014/main" id="{EA70AF46-23FF-B944-C60B-79960673E0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9B9D8B0-6F21-4A80-8E8D-23CE5EB88043}" type="slidenum">
              <a:rPr lang="fr-FR" altLang="fr-F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Espace réservé de l'image des diapositives 1">
            <a:extLst>
              <a:ext uri="{FF2B5EF4-FFF2-40B4-BE49-F238E27FC236}">
                <a16:creationId xmlns:a16="http://schemas.microsoft.com/office/drawing/2014/main" id="{138200E8-CB85-1276-4887-6998B20003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Espace réservé des notes 2">
            <a:extLst>
              <a:ext uri="{FF2B5EF4-FFF2-40B4-BE49-F238E27FC236}">
                <a16:creationId xmlns:a16="http://schemas.microsoft.com/office/drawing/2014/main" id="{8E452467-60BE-A407-364D-7C9DBC060C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/>
          </a:p>
        </p:txBody>
      </p:sp>
      <p:sp>
        <p:nvSpPr>
          <p:cNvPr id="30724" name="Espace réservé du numéro de diapositive 3">
            <a:extLst>
              <a:ext uri="{FF2B5EF4-FFF2-40B4-BE49-F238E27FC236}">
                <a16:creationId xmlns:a16="http://schemas.microsoft.com/office/drawing/2014/main" id="{2CCF3ABE-BD6A-1024-5719-DC3BA88B92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FB1FCF-0A9A-4963-8A89-966A2A290E1F}" type="slidenum">
              <a:rPr lang="fr-FR" altLang="fr-F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106AB6-5522-EC15-64E5-4E3FE902A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620AC-92BE-4393-8A59-D2F998D5A8DF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F7DBE4-0E38-27D8-10B5-070EBBA9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A04842-AE89-138F-B7C4-D3CB59BA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A0566-EE5E-478D-9D5A-25A8BECECFB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66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B9C05C-22CD-E6D7-473E-0892E848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5685F-1859-4E4C-93F2-714B5B4E8B7A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7853AF-9EF3-BE29-93D3-F8F55856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68780D-4BAC-4454-D7A9-76D3002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E2738-E417-452D-8E6C-BC4F11228A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20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562653-E1FE-BB55-6013-AB076819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14A9F5-D98A-4E0E-B64D-E4800E66E5CC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D03AC2-BF78-5DF1-4334-296158A1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BE2849-00EB-589D-5572-FB468ED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F6194-43A4-49CE-8C32-E304C4D59A0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94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4EA0A2-D095-CF77-7FCA-9040CA7AF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88E79-74D6-475B-AC7C-CB4A54C1CE32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4CC553-3247-B635-67AD-2F426F70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9A3D31-6A43-4321-BB70-033BF3F1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A6EEC-BE0D-4D2E-83FB-9B1FB402E1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27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3BF54D-5DEF-5500-7138-9B2AFBE5C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879C6-9939-49D1-8259-E6328B47B8DB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274F6C-9267-E705-56A2-30F8BC8DB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30D2C4-622E-9F0D-BCA2-82EE0CC1E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D4533-3D86-4347-B9A5-1DC190DA937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78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0120D4A6-085A-0421-D1B1-1946BD08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74DF0-1600-45B1-AF8F-B9C90955020C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B04A72AD-2EB9-D43D-461B-3C1A3734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CFD61201-9026-E57D-542E-62B07D17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07372-296E-42B8-A005-D6321BB68C9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47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5601A5FA-D2BA-5A32-D779-7228E2B8F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CD0FE-2302-439A-9ED5-D4129591A8BF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941ABEE-4D39-B354-F113-DE7B5717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728CE67-0DEC-9914-E32B-D6C4E457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5B4C1-C7F6-4E16-A4DF-FFBA279DBA0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81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AA56859D-C143-D3B2-299C-D3F6BE7D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45C2E-D00F-4E38-9077-177186EF9EC1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8A4B019E-14E5-923E-5684-DFC2DDAA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7A86F1B-627F-1B07-7972-B9746155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79C2F-DA0B-454F-943B-45F2F838F9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4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6E41F4A-9F1C-8F71-E6EB-A3EA4BEA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F3363-70F3-4C29-B56C-D835CA1417EB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4F520560-1817-11AF-2E2E-D4DCE540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4742DEF-FF63-CE76-0C0C-79BCB13F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92DC-D805-43DD-B3C0-283CE3B9C30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96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AF21242-AD87-7F9C-2AD6-331A9C7E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0590D-C17D-48B4-9850-757374A89A6D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D3323404-5224-3EF1-52DD-AD493DFE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D22B29E0-C933-4E5B-2D8C-D80D2C74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52039-7982-4452-9C12-A7A1CC3A33B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47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E7406755-9A8F-F529-D0AC-4F17A73C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9AD45-C418-4D3A-A841-6068ACF4BEC3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B33D661F-21CF-4666-D389-1697AFD7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6759E41-4FF6-03BB-E39A-1D2D73A6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056F5-C739-4A78-810F-5531560F6FE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6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8C9D3AFF-9B2F-AAC7-48F9-A6918FE95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9A26594C-7189-FB86-28D9-30743C7DCD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0F4028-6A33-85BC-5C7F-533A0DCB5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A63511-FDDF-49B2-95F9-0CE6DFDD7AFF}" type="datetime1">
              <a:rPr lang="fr-FR"/>
              <a:pPr>
                <a:defRPr/>
              </a:pPr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160048-BC3B-9EBB-DEBD-98A049B66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821BF0-8CFB-0ED2-38D1-74D843D58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DDBB2-5044-4311-A354-FF3CD4F0A8E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>
            <a:extLst>
              <a:ext uri="{FF2B5EF4-FFF2-40B4-BE49-F238E27FC236}">
                <a16:creationId xmlns:a16="http://schemas.microsoft.com/office/drawing/2014/main" id="{CDBCD423-1EBE-C657-D0DE-1CA4EC541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730" y="1140720"/>
            <a:ext cx="7370763" cy="424731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sz="5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BIENVENUE </a:t>
            </a:r>
            <a:r>
              <a:rPr lang="en-US" sz="5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À</a:t>
            </a:r>
            <a:r>
              <a:rPr lang="fr-FR" sz="5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L’IAI-CAMEROUN </a:t>
            </a:r>
            <a:r>
              <a:rPr lang="en-US" sz="5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À</a:t>
            </a:r>
            <a:r>
              <a:rPr lang="fr-FR" sz="5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L’OCCASION DE LA VALIDATION DE NOTRE </a:t>
            </a:r>
            <a:r>
              <a:rPr lang="en-US" sz="5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RAPPORT DE STAGE </a:t>
            </a:r>
            <a:endParaRPr lang="fr-FR" altLang="fr-FR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9ADEDE3-9187-E68E-038F-32ABBA975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15" y="1045196"/>
            <a:ext cx="2908372" cy="4176634"/>
          </a:xfrm>
          <a:prstGeom prst="rect">
            <a:avLst/>
          </a:prstGeom>
        </p:spPr>
      </p:pic>
      <p:sp>
        <p:nvSpPr>
          <p:cNvPr id="3" name="Rectangle à coins arrondis 5">
            <a:extLst>
              <a:ext uri="{FF2B5EF4-FFF2-40B4-BE49-F238E27FC236}">
                <a16:creationId xmlns:a16="http://schemas.microsoft.com/office/drawing/2014/main" id="{9D7A872E-AA6F-9B2D-3E6D-46FBD875F83F}"/>
              </a:ext>
            </a:extLst>
          </p:cNvPr>
          <p:cNvSpPr/>
          <p:nvPr/>
        </p:nvSpPr>
        <p:spPr>
          <a:xfrm>
            <a:off x="11458575" y="6254458"/>
            <a:ext cx="733425" cy="60354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1BB481F0-57A6-397C-6CEB-BA1CD795CE5E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9459" name="Espace réservé du numéro de diapositive 3">
            <a:extLst>
              <a:ext uri="{FF2B5EF4-FFF2-40B4-BE49-F238E27FC236}">
                <a16:creationId xmlns:a16="http://schemas.microsoft.com/office/drawing/2014/main" id="{2CF62AB1-1B0D-44AE-7DBD-EECAB22D62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82375" y="6291263"/>
            <a:ext cx="4699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741BFCA4-150F-4DCA-A9A4-993E9B12656D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10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E1A4A01-32FE-44FE-D3B0-1BB77BFC39DE}"/>
              </a:ext>
            </a:extLst>
          </p:cNvPr>
          <p:cNvSpPr/>
          <p:nvPr/>
        </p:nvSpPr>
        <p:spPr>
          <a:xfrm>
            <a:off x="158750" y="103188"/>
            <a:ext cx="3073400" cy="638934"/>
          </a:xfrm>
          <a:prstGeom prst="roundRect">
            <a:avLst>
              <a:gd name="adj" fmla="val 47576"/>
            </a:avLst>
          </a:prstGeom>
          <a:solidFill>
            <a:schemeClr val="bg1"/>
          </a:solidFill>
          <a:ln w="38100">
            <a:solidFill>
              <a:srgbClr val="ED7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OBJECTIF</a:t>
            </a:r>
            <a:endParaRPr lang="fr-FR" sz="3200" b="1" dirty="0">
              <a:solidFill>
                <a:schemeClr val="tx1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F53E477-1CCB-8AAB-99F5-AD92F7E9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2" y="1776888"/>
            <a:ext cx="3067278" cy="4398487"/>
          </a:xfrm>
          <a:prstGeom prst="rect">
            <a:avLst/>
          </a:prstGeom>
        </p:spPr>
      </p:pic>
      <p:sp>
        <p:nvSpPr>
          <p:cNvPr id="5" name="Pensées 4">
            <a:extLst>
              <a:ext uri="{FF2B5EF4-FFF2-40B4-BE49-F238E27FC236}">
                <a16:creationId xmlns:a16="http://schemas.microsoft.com/office/drawing/2014/main" id="{8F14DCA9-6700-EB5A-6DAE-ACA420684C51}"/>
              </a:ext>
            </a:extLst>
          </p:cNvPr>
          <p:cNvSpPr/>
          <p:nvPr/>
        </p:nvSpPr>
        <p:spPr>
          <a:xfrm>
            <a:off x="4698586" y="803072"/>
            <a:ext cx="6353727" cy="5372303"/>
          </a:xfrm>
          <a:prstGeom prst="cloudCallout">
            <a:avLst>
              <a:gd name="adj1" fmla="val -67194"/>
              <a:gd name="adj2" fmla="val -25185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Fournir une solution d’interconnexion sécurisée des filiales d’ISARE </a:t>
            </a:r>
            <a:endParaRPr lang="fr-FR" sz="4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29A34941-9351-EA4F-C298-5C1CBF20B9BF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7411" name="Espace réservé du numéro de diapositive 3">
            <a:extLst>
              <a:ext uri="{FF2B5EF4-FFF2-40B4-BE49-F238E27FC236}">
                <a16:creationId xmlns:a16="http://schemas.microsoft.com/office/drawing/2014/main" id="{F0E8E74D-DAD8-D1A3-3552-A9A717E6AD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82375" y="6291263"/>
            <a:ext cx="4699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03149182-245E-4029-B5A5-4878D5DB7879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11</a:t>
            </a:fld>
            <a:endParaRPr lang="fr-FR" alt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Organigramme : Connecteur 5">
            <a:extLst>
              <a:ext uri="{FF2B5EF4-FFF2-40B4-BE49-F238E27FC236}">
                <a16:creationId xmlns:a16="http://schemas.microsoft.com/office/drawing/2014/main" id="{7CCC9DCA-B5A2-AF4A-330D-2BDF6D2B14ED}"/>
              </a:ext>
            </a:extLst>
          </p:cNvPr>
          <p:cNvSpPr/>
          <p:nvPr/>
        </p:nvSpPr>
        <p:spPr>
          <a:xfrm>
            <a:off x="296863" y="2870200"/>
            <a:ext cx="1116012" cy="1117600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7413" name="ZoneTexte 6">
            <a:extLst>
              <a:ext uri="{FF2B5EF4-FFF2-40B4-BE49-F238E27FC236}">
                <a16:creationId xmlns:a16="http://schemas.microsoft.com/office/drawing/2014/main" id="{B6DCA76A-351E-269E-EDE1-ABD9F4204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859088"/>
            <a:ext cx="752475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6000" b="1">
                <a:solidFill>
                  <a:schemeClr val="bg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 PRESENTATION DE LA SOLUTION</a:t>
            </a:r>
          </a:p>
        </p:txBody>
      </p:sp>
      <p:sp>
        <p:nvSpPr>
          <p:cNvPr id="17414" name="ZoneTexte 7">
            <a:extLst>
              <a:ext uri="{FF2B5EF4-FFF2-40B4-BE49-F238E27FC236}">
                <a16:creationId xmlns:a16="http://schemas.microsoft.com/office/drawing/2014/main" id="{74BC5464-2227-80ED-7AB5-DAB04D887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2938463"/>
            <a:ext cx="514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6000">
                <a:solidFill>
                  <a:schemeClr val="bg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D99A484-DF9E-D4EB-4AB2-0AA829EC08F5}"/>
              </a:ext>
            </a:extLst>
          </p:cNvPr>
          <p:cNvCxnSpPr/>
          <p:nvPr/>
        </p:nvCxnSpPr>
        <p:spPr>
          <a:xfrm>
            <a:off x="722313" y="4857750"/>
            <a:ext cx="175895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416" name="Image 2">
            <a:extLst>
              <a:ext uri="{FF2B5EF4-FFF2-40B4-BE49-F238E27FC236}">
                <a16:creationId xmlns:a16="http://schemas.microsoft.com/office/drawing/2014/main" id="{704BBC51-2EE4-82B2-283A-3B5D0CBB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r="10788"/>
          <a:stretch>
            <a:fillRect/>
          </a:stretch>
        </p:blipFill>
        <p:spPr bwMode="auto">
          <a:xfrm>
            <a:off x="7396163" y="1446213"/>
            <a:ext cx="4795837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B1A554EA-4394-0A59-CB1D-6A0214CF51B1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0483" name="Espace réservé du numéro de diapositive 3">
            <a:extLst>
              <a:ext uri="{FF2B5EF4-FFF2-40B4-BE49-F238E27FC236}">
                <a16:creationId xmlns:a16="http://schemas.microsoft.com/office/drawing/2014/main" id="{63B9F222-77C1-21F7-9614-7F7F0AFA8F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82375" y="6291263"/>
            <a:ext cx="4699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4353EA46-B062-4696-959A-BBA8B6344095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12</a:t>
            </a:fld>
            <a:endParaRPr lang="fr-FR" alt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738FEA3-6595-D22B-11AA-66DE906C0CA9}"/>
              </a:ext>
            </a:extLst>
          </p:cNvPr>
          <p:cNvSpPr/>
          <p:nvPr/>
        </p:nvSpPr>
        <p:spPr>
          <a:xfrm>
            <a:off x="0" y="88900"/>
            <a:ext cx="2513013" cy="563563"/>
          </a:xfrm>
          <a:prstGeom prst="roundRect">
            <a:avLst>
              <a:gd name="adj" fmla="val 47576"/>
            </a:avLst>
          </a:prstGeom>
          <a:solidFill>
            <a:schemeClr val="bg1"/>
          </a:solidFill>
          <a:ln w="38100">
            <a:solidFill>
              <a:srgbClr val="ED7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SOLUTIONS</a:t>
            </a:r>
            <a:endParaRPr lang="fr-FR" sz="2400" b="1" dirty="0">
              <a:solidFill>
                <a:schemeClr val="tx1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Image 18" descr="Différence entre GNS3 et Huawei eNSP">
            <a:extLst>
              <a:ext uri="{FF2B5EF4-FFF2-40B4-BE49-F238E27FC236}">
                <a16:creationId xmlns:a16="http://schemas.microsoft.com/office/drawing/2014/main" id="{3383CF3F-B459-DC30-3D45-2248A0CB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18" y="1087438"/>
            <a:ext cx="513556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ZoneTexte 6">
            <a:extLst>
              <a:ext uri="{FF2B5EF4-FFF2-40B4-BE49-F238E27FC236}">
                <a16:creationId xmlns:a16="http://schemas.microsoft.com/office/drawing/2014/main" id="{C4019DB9-5CB8-3A42-84B4-197698CB0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2163" y="88900"/>
            <a:ext cx="457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CH" altLang="fr-FR" sz="3200" b="1" dirty="0">
                <a:solidFill>
                  <a:srgbClr val="ED7D23"/>
                </a:solidFill>
              </a:rPr>
              <a:t>C</a:t>
            </a:r>
            <a:r>
              <a:rPr lang="fr-FR" altLang="fr-FR" sz="3200" b="1" dirty="0">
                <a:solidFill>
                  <a:srgbClr val="ED7D23"/>
                </a:solidFill>
              </a:rPr>
              <a:t>HOIX DES LOGICIELS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83A6D52-590D-BFCB-D814-363068F8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74" y="3098801"/>
            <a:ext cx="3192462" cy="319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DCA7084-0C32-5F83-443A-4EF15A845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98801"/>
            <a:ext cx="3508927" cy="2028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E40C3-EED0-EBFA-0926-A5EBE3278D17}"/>
              </a:ext>
            </a:extLst>
          </p:cNvPr>
          <p:cNvSpPr/>
          <p:nvPr/>
        </p:nvSpPr>
        <p:spPr>
          <a:xfrm>
            <a:off x="0" y="0"/>
            <a:ext cx="49593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1CC795-D7D8-0A57-991A-B8B31E93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138307"/>
            <a:ext cx="40513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C02444D-9210-CC52-AF56-94AF435E9AD8}"/>
              </a:ext>
            </a:extLst>
          </p:cNvPr>
          <p:cNvSpPr txBox="1"/>
          <p:nvPr/>
        </p:nvSpPr>
        <p:spPr>
          <a:xfrm>
            <a:off x="964233" y="5340687"/>
            <a:ext cx="3366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DMVPN</a:t>
            </a:r>
            <a:endParaRPr lang="fr-CM" sz="6000" b="1" dirty="0">
              <a:solidFill>
                <a:schemeClr val="bg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EE2DDC6-1DC0-2A31-4CC6-E223E835FB4B}"/>
              </a:ext>
            </a:extLst>
          </p:cNvPr>
          <p:cNvSpPr/>
          <p:nvPr/>
        </p:nvSpPr>
        <p:spPr>
          <a:xfrm>
            <a:off x="0" y="88900"/>
            <a:ext cx="2513013" cy="563563"/>
          </a:xfrm>
          <a:prstGeom prst="roundRect">
            <a:avLst>
              <a:gd name="adj" fmla="val 47576"/>
            </a:avLst>
          </a:prstGeom>
          <a:solidFill>
            <a:schemeClr val="bg1"/>
          </a:solidFill>
          <a:ln w="38100">
            <a:solidFill>
              <a:srgbClr val="ED7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SOLUTIONS</a:t>
            </a:r>
            <a:endParaRPr lang="fr-FR" sz="2400" b="1" dirty="0">
              <a:solidFill>
                <a:schemeClr val="tx1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ADF8837-CC94-E9A0-8AE1-C7D0CF2877E2}"/>
              </a:ext>
            </a:extLst>
          </p:cNvPr>
          <p:cNvSpPr txBox="1"/>
          <p:nvPr/>
        </p:nvSpPr>
        <p:spPr>
          <a:xfrm>
            <a:off x="5552661" y="424070"/>
            <a:ext cx="3207026" cy="400110"/>
          </a:xfrm>
          <a:prstGeom prst="rect">
            <a:avLst/>
          </a:prstGeom>
          <a:noFill/>
          <a:ln>
            <a:solidFill>
              <a:srgbClr val="ED7D2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 DU DMVPN</a:t>
            </a:r>
            <a:endParaRPr lang="fr-C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33A857-C715-1D05-5529-1D6F3A4F089C}"/>
              </a:ext>
            </a:extLst>
          </p:cNvPr>
          <p:cNvSpPr txBox="1"/>
          <p:nvPr/>
        </p:nvSpPr>
        <p:spPr>
          <a:xfrm>
            <a:off x="5552660" y="1178064"/>
            <a:ext cx="5605669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Amélioration de la résilience de l’activité en empêchant les perturbations et les services critiques;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Réduction des coûts;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M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sécurité 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L’évolutivité;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dynamisme</a:t>
            </a:r>
            <a:endParaRPr lang="fr-CM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0F26F46-701C-54C1-2245-8BAEE0888F6D}"/>
              </a:ext>
            </a:extLst>
          </p:cNvPr>
          <p:cNvSpPr txBox="1"/>
          <p:nvPr/>
        </p:nvSpPr>
        <p:spPr>
          <a:xfrm>
            <a:off x="5552660" y="3708460"/>
            <a:ext cx="4041914" cy="400110"/>
          </a:xfrm>
          <a:prstGeom prst="rect">
            <a:avLst/>
          </a:prstGeom>
          <a:noFill/>
          <a:ln>
            <a:solidFill>
              <a:srgbClr val="ED7D2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INCONVÉNIENTS DU DMVPN</a:t>
            </a:r>
            <a:endParaRPr lang="fr-C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BF4715-92F9-7B47-E9E1-3A2FF56F4DD2}"/>
              </a:ext>
            </a:extLst>
          </p:cNvPr>
          <p:cNvSpPr txBox="1"/>
          <p:nvPr/>
        </p:nvSpPr>
        <p:spPr>
          <a:xfrm>
            <a:off x="5552660" y="4522994"/>
            <a:ext cx="4770783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M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Configuration complexe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Risque de congestion de bande passante </a:t>
            </a:r>
            <a:endParaRPr lang="fr-CM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M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Besoin d'une gestion continue :</a:t>
            </a:r>
          </a:p>
        </p:txBody>
      </p:sp>
      <p:sp>
        <p:nvSpPr>
          <p:cNvPr id="14" name="Organigramme : Connecteur 13">
            <a:extLst>
              <a:ext uri="{FF2B5EF4-FFF2-40B4-BE49-F238E27FC236}">
                <a16:creationId xmlns:a16="http://schemas.microsoft.com/office/drawing/2014/main" id="{F84243A7-6772-BDE1-C035-DFF2451C2922}"/>
              </a:ext>
            </a:extLst>
          </p:cNvPr>
          <p:cNvSpPr/>
          <p:nvPr/>
        </p:nvSpPr>
        <p:spPr>
          <a:xfrm>
            <a:off x="11396870" y="6175375"/>
            <a:ext cx="629134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Arial Rounded MT Bold" panose="020F070403050403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3067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E72CAA45-91F4-0623-673A-69B5BC9473C0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2531" name="Espace réservé du numéro de diapositive 3">
            <a:extLst>
              <a:ext uri="{FF2B5EF4-FFF2-40B4-BE49-F238E27FC236}">
                <a16:creationId xmlns:a16="http://schemas.microsoft.com/office/drawing/2014/main" id="{37C77E6C-B8FB-FF07-B655-F7B069774A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82375" y="6291263"/>
            <a:ext cx="4699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4FB67331-732D-4781-8FA0-10C5604548BB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14</a:t>
            </a:fld>
            <a:endParaRPr lang="fr-FR" alt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 : avec coins rognés en diagonale 12">
            <a:extLst>
              <a:ext uri="{FF2B5EF4-FFF2-40B4-BE49-F238E27FC236}">
                <a16:creationId xmlns:a16="http://schemas.microsoft.com/office/drawing/2014/main" id="{8DCC4160-6657-0DC4-F7AE-A82ED06345BF}"/>
              </a:ext>
            </a:extLst>
          </p:cNvPr>
          <p:cNvSpPr/>
          <p:nvPr/>
        </p:nvSpPr>
        <p:spPr>
          <a:xfrm>
            <a:off x="-184150" y="5046663"/>
            <a:ext cx="4959350" cy="765175"/>
          </a:xfrm>
          <a:prstGeom prst="snip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H" sz="9600" dirty="0">
                <a:solidFill>
                  <a:schemeClr val="bg1"/>
                </a:solidFill>
              </a:rPr>
              <a:t>DMVPN</a:t>
            </a:r>
            <a:endParaRPr lang="fr-FR" sz="9600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A0E4753-C5E9-FB5E-AFE9-4FFFF40BB1AA}"/>
              </a:ext>
            </a:extLst>
          </p:cNvPr>
          <p:cNvSpPr/>
          <p:nvPr/>
        </p:nvSpPr>
        <p:spPr>
          <a:xfrm>
            <a:off x="0" y="88900"/>
            <a:ext cx="2513013" cy="563563"/>
          </a:xfrm>
          <a:prstGeom prst="roundRect">
            <a:avLst>
              <a:gd name="adj" fmla="val 47576"/>
            </a:avLst>
          </a:prstGeom>
          <a:solidFill>
            <a:schemeClr val="bg1"/>
          </a:solidFill>
          <a:ln w="38100">
            <a:solidFill>
              <a:srgbClr val="ED7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SOLUTIONS</a:t>
            </a:r>
            <a:endParaRPr lang="fr-FR" sz="2400" b="1" dirty="0">
              <a:solidFill>
                <a:schemeClr val="tx1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0B5B5D-4FAA-335B-98DB-EFCB33E94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547" y="1461949"/>
            <a:ext cx="2522537" cy="10144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18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2F8C36C-CA19-B084-E0F9-379DF14A3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234" y="1613764"/>
            <a:ext cx="14271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CH" altLang="fr-FR" sz="3600" dirty="0">
                <a:solidFill>
                  <a:schemeClr val="accent2"/>
                </a:solidFill>
              </a:rPr>
              <a:t>mGRE</a:t>
            </a:r>
            <a:endParaRPr lang="fr-FR" altLang="fr-FR" sz="3600" dirty="0">
              <a:solidFill>
                <a:schemeClr val="accent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96983AD-91BB-3E70-CC98-6F97E9771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199648"/>
            <a:ext cx="2522537" cy="1014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18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5CED9E-2DD1-9039-CC36-BAB596E93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6445" y="5337761"/>
            <a:ext cx="14271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CH" altLang="fr-FR" sz="3600" dirty="0">
                <a:solidFill>
                  <a:schemeClr val="accent2"/>
                </a:solidFill>
              </a:rPr>
              <a:t>EIGRP</a:t>
            </a:r>
            <a:endParaRPr lang="fr-FR" altLang="fr-FR" sz="3600" dirty="0">
              <a:solidFill>
                <a:schemeClr val="accent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FFBBD4E-A271-9D36-6F6B-9D053CF9C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2058" y="1404178"/>
            <a:ext cx="2522537" cy="10144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18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FC30DE6-034A-DCB0-5A44-EEC3B29CA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5787" y="1524105"/>
            <a:ext cx="14271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CH" altLang="fr-FR" sz="3600">
                <a:solidFill>
                  <a:schemeClr val="accent2"/>
                </a:solidFill>
              </a:rPr>
              <a:t>NHRP</a:t>
            </a:r>
            <a:endParaRPr lang="fr-FR" altLang="fr-FR" sz="3600">
              <a:solidFill>
                <a:schemeClr val="accent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BC189A0-78B1-9FEB-9301-BF30C91AB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5350" y="5276850"/>
            <a:ext cx="2522537" cy="1014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18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ED88CD6-BA51-1436-5A84-641D323C6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3037" y="5487988"/>
            <a:ext cx="14271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CH" altLang="fr-FR" sz="3600">
                <a:solidFill>
                  <a:schemeClr val="accent2"/>
                </a:solidFill>
              </a:rPr>
              <a:t>IPsec</a:t>
            </a:r>
            <a:endParaRPr lang="fr-FR" altLang="fr-FR" sz="3600">
              <a:solidFill>
                <a:schemeClr val="accent2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A231221-C144-1DA3-A127-590C9F0064DB}"/>
              </a:ext>
            </a:extLst>
          </p:cNvPr>
          <p:cNvSpPr/>
          <p:nvPr/>
        </p:nvSpPr>
        <p:spPr>
          <a:xfrm>
            <a:off x="5143155" y="2551113"/>
            <a:ext cx="2522537" cy="2495550"/>
          </a:xfrm>
          <a:prstGeom prst="ellipse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2800" b="1" dirty="0"/>
              <a:t>Protocoles utilisés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7" grpId="0" animBg="1"/>
      <p:bldP spid="9" grpId="0"/>
      <p:bldP spid="2" grpId="0" animBg="1"/>
      <p:bldP spid="3" grpId="0"/>
      <p:bldP spid="15" grpId="0" animBg="1"/>
      <p:bldP spid="16" grpId="0"/>
      <p:bldP spid="17" grpId="0" animBg="1"/>
      <p:bldP spid="18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D185A0BF-AB81-55A7-7FCF-259A32FAC866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4579" name="Espace réservé du numéro de diapositive 3">
            <a:extLst>
              <a:ext uri="{FF2B5EF4-FFF2-40B4-BE49-F238E27FC236}">
                <a16:creationId xmlns:a16="http://schemas.microsoft.com/office/drawing/2014/main" id="{6248AA6C-48AE-68A4-857B-508A6E6E2C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82375" y="6291263"/>
            <a:ext cx="4699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30588885-B2D7-4A74-ABB0-F073F2A7ACC2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15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Organigramme : Connecteur 5">
            <a:extLst>
              <a:ext uri="{FF2B5EF4-FFF2-40B4-BE49-F238E27FC236}">
                <a16:creationId xmlns:a16="http://schemas.microsoft.com/office/drawing/2014/main" id="{38200465-B836-E935-5F15-615D98C8F1B5}"/>
              </a:ext>
            </a:extLst>
          </p:cNvPr>
          <p:cNvSpPr/>
          <p:nvPr/>
        </p:nvSpPr>
        <p:spPr>
          <a:xfrm>
            <a:off x="296863" y="2870200"/>
            <a:ext cx="1116012" cy="1117600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4581" name="ZoneTexte 6">
            <a:extLst>
              <a:ext uri="{FF2B5EF4-FFF2-40B4-BE49-F238E27FC236}">
                <a16:creationId xmlns:a16="http://schemas.microsoft.com/office/drawing/2014/main" id="{C84161DE-18D6-6337-3A73-201AD931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2886075"/>
            <a:ext cx="8001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6000" b="1" dirty="0">
                <a:solidFill>
                  <a:schemeClr val="bg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 METHODOLOGIE</a:t>
            </a:r>
          </a:p>
        </p:txBody>
      </p:sp>
      <p:sp>
        <p:nvSpPr>
          <p:cNvPr id="24582" name="ZoneTexte 7">
            <a:extLst>
              <a:ext uri="{FF2B5EF4-FFF2-40B4-BE49-F238E27FC236}">
                <a16:creationId xmlns:a16="http://schemas.microsoft.com/office/drawing/2014/main" id="{B33BE259-0045-78DA-E9CE-4B4A5E740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2938463"/>
            <a:ext cx="514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6000">
                <a:solidFill>
                  <a:schemeClr val="bg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1C77EB0-A2EF-1F80-FA42-7E40D227EE9C}"/>
              </a:ext>
            </a:extLst>
          </p:cNvPr>
          <p:cNvCxnSpPr/>
          <p:nvPr/>
        </p:nvCxnSpPr>
        <p:spPr>
          <a:xfrm>
            <a:off x="1065213" y="4148138"/>
            <a:ext cx="175895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584" name="Image 2">
            <a:extLst>
              <a:ext uri="{FF2B5EF4-FFF2-40B4-BE49-F238E27FC236}">
                <a16:creationId xmlns:a16="http://schemas.microsoft.com/office/drawing/2014/main" id="{B3875F37-8DF3-5577-49E2-B3AE449D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0" t="14645" r="10196" b="13879"/>
          <a:stretch>
            <a:fillRect/>
          </a:stretch>
        </p:blipFill>
        <p:spPr bwMode="auto">
          <a:xfrm>
            <a:off x="7991475" y="1376363"/>
            <a:ext cx="4262438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21403E1-8465-7C03-D1D5-DE575E741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9" y="1404730"/>
            <a:ext cx="11449878" cy="5316745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9E51A25D-884C-442A-2260-27B6E35C1F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2783" y="518014"/>
            <a:ext cx="8547652" cy="701731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H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TOPOLOGIE DE LA SOLUTION</a:t>
            </a:r>
            <a:endParaRPr lang="fr-FR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Organigramme : Connecteur 8">
            <a:extLst>
              <a:ext uri="{FF2B5EF4-FFF2-40B4-BE49-F238E27FC236}">
                <a16:creationId xmlns:a16="http://schemas.microsoft.com/office/drawing/2014/main" id="{F905A48A-D07E-A942-E050-118B4BBF7A97}"/>
              </a:ext>
            </a:extLst>
          </p:cNvPr>
          <p:cNvSpPr/>
          <p:nvPr/>
        </p:nvSpPr>
        <p:spPr>
          <a:xfrm>
            <a:off x="11427033" y="6142037"/>
            <a:ext cx="672202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>
                <a:latin typeface="Arial Rounded MT Bold" panose="020F070403050403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0200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8AA4C9-0305-A516-F63E-6453BEC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7550" y="6356350"/>
            <a:ext cx="476250" cy="434975"/>
          </a:xfrm>
        </p:spPr>
        <p:txBody>
          <a:bodyPr/>
          <a:lstStyle/>
          <a:p>
            <a:pPr>
              <a:defRPr/>
            </a:pPr>
            <a:fld id="{2A92F3A5-DC10-445A-AC3B-4111C9CD2761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4E04B-DB5A-02AD-A3C6-04FEC1FA4D46}"/>
              </a:ext>
            </a:extLst>
          </p:cNvPr>
          <p:cNvSpPr/>
          <p:nvPr/>
        </p:nvSpPr>
        <p:spPr>
          <a:xfrm>
            <a:off x="355600" y="0"/>
            <a:ext cx="476250" cy="67913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3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8B38E7E-55B8-0AD0-A670-6156505CDA5E}"/>
              </a:ext>
            </a:extLst>
          </p:cNvPr>
          <p:cNvGrpSpPr/>
          <p:nvPr/>
        </p:nvGrpSpPr>
        <p:grpSpPr>
          <a:xfrm>
            <a:off x="338219" y="119881"/>
            <a:ext cx="1057556" cy="967558"/>
            <a:chOff x="3600450" y="38100"/>
            <a:chExt cx="1219200" cy="1181100"/>
          </a:xfrm>
          <a:solidFill>
            <a:srgbClr val="ED7D3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E9E13-EC7F-6056-E75F-8C517EE30C0E}"/>
                </a:ext>
              </a:extLst>
            </p:cNvPr>
            <p:cNvSpPr/>
            <p:nvPr/>
          </p:nvSpPr>
          <p:spPr>
            <a:xfrm>
              <a:off x="36004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6B9F9B-3840-1693-5E0D-191343DD8B82}"/>
                </a:ext>
              </a:extLst>
            </p:cNvPr>
            <p:cNvSpPr/>
            <p:nvPr/>
          </p:nvSpPr>
          <p:spPr>
            <a:xfrm>
              <a:off x="40957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Hobo Std" panose="020B0803040709020204" pitchFamily="34" charset="0"/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268F6-8DA5-A410-BFBE-9C7B5A9BBF37}"/>
                </a:ext>
              </a:extLst>
            </p:cNvPr>
            <p:cNvSpPr/>
            <p:nvPr/>
          </p:nvSpPr>
          <p:spPr>
            <a:xfrm>
              <a:off x="3848100" y="381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FD278F9E-DEE8-4A40-8071-2CC633243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263" y="325438"/>
            <a:ext cx="501504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600" b="1" dirty="0">
                <a:latin typeface="Arial Rounded MT Bold" panose="020F0704030504030204" pitchFamily="34" charset="0"/>
              </a:rPr>
              <a:t>INSTALLER LES LOGICIELS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fr-FR" sz="2400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9A5B03-7413-CCBD-F82C-DB9C02DF6D9D}"/>
              </a:ext>
            </a:extLst>
          </p:cNvPr>
          <p:cNvGrpSpPr/>
          <p:nvPr/>
        </p:nvGrpSpPr>
        <p:grpSpPr>
          <a:xfrm>
            <a:off x="268478" y="1563211"/>
            <a:ext cx="1057556" cy="967558"/>
            <a:chOff x="3600450" y="38100"/>
            <a:chExt cx="1219200" cy="1181100"/>
          </a:xfrm>
          <a:solidFill>
            <a:srgbClr val="ED7D3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1DE41E-A05A-B5B1-6CF5-9A5A35EEDCA6}"/>
                </a:ext>
              </a:extLst>
            </p:cNvPr>
            <p:cNvSpPr/>
            <p:nvPr/>
          </p:nvSpPr>
          <p:spPr>
            <a:xfrm>
              <a:off x="36004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393218-B0D6-A3DE-4047-57421D78E53F}"/>
                </a:ext>
              </a:extLst>
            </p:cNvPr>
            <p:cNvSpPr/>
            <p:nvPr/>
          </p:nvSpPr>
          <p:spPr>
            <a:xfrm>
              <a:off x="40957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Hobo Std" panose="020B0803040709020204" pitchFamily="34" charset="0"/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65DC16-53A1-7AE0-8FCB-44456AE8D055}"/>
                </a:ext>
              </a:extLst>
            </p:cNvPr>
            <p:cNvSpPr/>
            <p:nvPr/>
          </p:nvSpPr>
          <p:spPr>
            <a:xfrm>
              <a:off x="3848100" y="381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2024313-8956-A3B0-51F5-A1F4DA55D5E3}"/>
              </a:ext>
            </a:extLst>
          </p:cNvPr>
          <p:cNvGrpSpPr/>
          <p:nvPr/>
        </p:nvGrpSpPr>
        <p:grpSpPr>
          <a:xfrm>
            <a:off x="301022" y="3033634"/>
            <a:ext cx="1057556" cy="967558"/>
            <a:chOff x="3600450" y="38100"/>
            <a:chExt cx="1219200" cy="1181100"/>
          </a:xfrm>
          <a:solidFill>
            <a:srgbClr val="ED7D31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FEE95E4-8F2F-B25C-992B-C076E5802919}"/>
                </a:ext>
              </a:extLst>
            </p:cNvPr>
            <p:cNvSpPr/>
            <p:nvPr/>
          </p:nvSpPr>
          <p:spPr>
            <a:xfrm>
              <a:off x="36004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8DD1B-ECE7-75EA-4464-E652627296F4}"/>
                </a:ext>
              </a:extLst>
            </p:cNvPr>
            <p:cNvSpPr/>
            <p:nvPr/>
          </p:nvSpPr>
          <p:spPr>
            <a:xfrm>
              <a:off x="40957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Hobo Std" panose="020B0803040709020204" pitchFamily="34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323A1B-2D10-386F-C22B-B8E895209296}"/>
                </a:ext>
              </a:extLst>
            </p:cNvPr>
            <p:cNvSpPr/>
            <p:nvPr/>
          </p:nvSpPr>
          <p:spPr>
            <a:xfrm>
              <a:off x="3848100" y="381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6AB9593-6D0A-51EE-3A06-E58E36A116D6}"/>
              </a:ext>
            </a:extLst>
          </p:cNvPr>
          <p:cNvGrpSpPr/>
          <p:nvPr/>
        </p:nvGrpSpPr>
        <p:grpSpPr>
          <a:xfrm>
            <a:off x="301022" y="4327231"/>
            <a:ext cx="1057556" cy="967558"/>
            <a:chOff x="3600450" y="38100"/>
            <a:chExt cx="1219200" cy="1181100"/>
          </a:xfrm>
          <a:solidFill>
            <a:srgbClr val="ED7D3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CC0BAA-CFAC-0D2D-3E21-644BF474FC57}"/>
                </a:ext>
              </a:extLst>
            </p:cNvPr>
            <p:cNvSpPr/>
            <p:nvPr/>
          </p:nvSpPr>
          <p:spPr>
            <a:xfrm>
              <a:off x="36004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71E0C0E-789F-FA44-BFB1-9E529D87F711}"/>
                </a:ext>
              </a:extLst>
            </p:cNvPr>
            <p:cNvSpPr/>
            <p:nvPr/>
          </p:nvSpPr>
          <p:spPr>
            <a:xfrm>
              <a:off x="40957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Hobo Std" panose="020B0803040709020204" pitchFamily="34" charset="0"/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29ED0F-B496-908F-614A-CB50E148059E}"/>
                </a:ext>
              </a:extLst>
            </p:cNvPr>
            <p:cNvSpPr/>
            <p:nvPr/>
          </p:nvSpPr>
          <p:spPr>
            <a:xfrm>
              <a:off x="3848100" y="381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194E5AFD-55CB-8E2C-8987-FBAB63D76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6988" y="1927225"/>
            <a:ext cx="609441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600" b="1">
                <a:latin typeface="Arial Rounded MT Bold" panose="020F0704030504030204" pitchFamily="34" charset="0"/>
              </a:rPr>
              <a:t>CONFIGURER LES INTERFACES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fr-FR" sz="260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3FB4329-A57A-6CEE-C1DF-A2E68F55D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521200"/>
            <a:ext cx="60769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>
                <a:latin typeface="Arial Rounded MT Bold" panose="020F0704030504030204" pitchFamily="34" charset="0"/>
              </a:rPr>
              <a:t>METTRE EN PLACE LA SECURITE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0BA56BA-8964-B509-A291-605783AF9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775" y="5905500"/>
            <a:ext cx="459898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>
                <a:latin typeface="Arial Rounded MT Bold" panose="020F0704030504030204" pitchFamily="34" charset="0"/>
              </a:rPr>
              <a:t>TESTER ET SUPERVISER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fr-FR"/>
          </a:p>
        </p:txBody>
      </p:sp>
      <p:pic>
        <p:nvPicPr>
          <p:cNvPr id="25612" name="Image 50">
            <a:extLst>
              <a:ext uri="{FF2B5EF4-FFF2-40B4-BE49-F238E27FC236}">
                <a16:creationId xmlns:a16="http://schemas.microsoft.com/office/drawing/2014/main" id="{DEC5D8D7-366B-13A2-67D9-DFC2C6C43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5" y="1894682"/>
            <a:ext cx="5365750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672F4F3-114D-FE5B-76C5-2F38F47CF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263" y="3181350"/>
            <a:ext cx="55340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>
                <a:latin typeface="Arial Rounded MT Bold" panose="020F0704030504030204" pitchFamily="34" charset="0"/>
              </a:rPr>
              <a:t>METTRE EN PLACE LE DMVPN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203018F-82EF-CC1F-0303-6391F4C9ADA8}"/>
              </a:ext>
            </a:extLst>
          </p:cNvPr>
          <p:cNvGrpSpPr/>
          <p:nvPr/>
        </p:nvGrpSpPr>
        <p:grpSpPr>
          <a:xfrm>
            <a:off x="303494" y="5710752"/>
            <a:ext cx="1057556" cy="967558"/>
            <a:chOff x="3600450" y="38100"/>
            <a:chExt cx="1219200" cy="1181100"/>
          </a:xfrm>
          <a:solidFill>
            <a:srgbClr val="ED7D3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B97E08B-81EF-A2EE-C9AA-9FEDAF091CED}"/>
                </a:ext>
              </a:extLst>
            </p:cNvPr>
            <p:cNvSpPr/>
            <p:nvPr/>
          </p:nvSpPr>
          <p:spPr>
            <a:xfrm>
              <a:off x="36004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69DD41C-02E1-45FA-13CC-21652EDBC2AD}"/>
                </a:ext>
              </a:extLst>
            </p:cNvPr>
            <p:cNvSpPr/>
            <p:nvPr/>
          </p:nvSpPr>
          <p:spPr>
            <a:xfrm>
              <a:off x="40957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Hobo Std" panose="020B0803040709020204" pitchFamily="34" charset="0"/>
                </a:rPr>
                <a:t>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D28232-9168-320E-2413-948571C2C1E4}"/>
                </a:ext>
              </a:extLst>
            </p:cNvPr>
            <p:cNvSpPr/>
            <p:nvPr/>
          </p:nvSpPr>
          <p:spPr>
            <a:xfrm>
              <a:off x="3848100" y="381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3" name="Organigramme : Connecteur 42">
            <a:extLst>
              <a:ext uri="{FF2B5EF4-FFF2-40B4-BE49-F238E27FC236}">
                <a16:creationId xmlns:a16="http://schemas.microsoft.com/office/drawing/2014/main" id="{FFFE6A14-5E1A-9F1E-BAD5-45FA6EBC6CDE}"/>
              </a:ext>
            </a:extLst>
          </p:cNvPr>
          <p:cNvSpPr/>
          <p:nvPr/>
        </p:nvSpPr>
        <p:spPr>
          <a:xfrm>
            <a:off x="10969625" y="6224588"/>
            <a:ext cx="579438" cy="581025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5616" name="Espace réservé du numéro de diapositive 4">
            <a:extLst>
              <a:ext uri="{FF2B5EF4-FFF2-40B4-BE49-F238E27FC236}">
                <a16:creationId xmlns:a16="http://schemas.microsoft.com/office/drawing/2014/main" id="{79816B1A-2BDD-81BB-5B1A-501966C65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25" y="6356350"/>
            <a:ext cx="4587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7152A45B-D159-4531-A387-83EC7494C93D}" type="slidenum">
              <a:rPr lang="fr-FR" altLang="fr-FR" sz="1600">
                <a:solidFill>
                  <a:schemeClr val="bg1"/>
                </a:solidFill>
                <a:latin typeface="Arial Rounded MT Bold" panose="020F0704030504030204" pitchFamily="34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17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  <p:bldP spid="31" grpId="0"/>
      <p:bldP spid="32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397222E4-BFE1-B2AF-27A2-8F6100030460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7651" name="Espace réservé du numéro de diapositive 3">
            <a:extLst>
              <a:ext uri="{FF2B5EF4-FFF2-40B4-BE49-F238E27FC236}">
                <a16:creationId xmlns:a16="http://schemas.microsoft.com/office/drawing/2014/main" id="{8E8CC817-3CA3-BEA8-5ABE-5079BF23C5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82375" y="6291263"/>
            <a:ext cx="4699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9B8B8564-4B3A-4E67-9536-A5CB2636F627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18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Organigramme : Connecteur 5">
            <a:extLst>
              <a:ext uri="{FF2B5EF4-FFF2-40B4-BE49-F238E27FC236}">
                <a16:creationId xmlns:a16="http://schemas.microsoft.com/office/drawing/2014/main" id="{D37A2AC2-748F-20F8-5831-E7B73F9CB48F}"/>
              </a:ext>
            </a:extLst>
          </p:cNvPr>
          <p:cNvSpPr/>
          <p:nvPr/>
        </p:nvSpPr>
        <p:spPr>
          <a:xfrm>
            <a:off x="296863" y="2870200"/>
            <a:ext cx="1116012" cy="1117600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7653" name="ZoneTexte 6">
            <a:extLst>
              <a:ext uri="{FF2B5EF4-FFF2-40B4-BE49-F238E27FC236}">
                <a16:creationId xmlns:a16="http://schemas.microsoft.com/office/drawing/2014/main" id="{147542ED-C6D5-A80C-344E-A418AE9BA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3" y="3013075"/>
            <a:ext cx="8001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4800" b="1">
                <a:solidFill>
                  <a:schemeClr val="bg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 DEMONSTRATION</a:t>
            </a:r>
          </a:p>
        </p:txBody>
      </p:sp>
      <p:sp>
        <p:nvSpPr>
          <p:cNvPr id="27654" name="ZoneTexte 7">
            <a:extLst>
              <a:ext uri="{FF2B5EF4-FFF2-40B4-BE49-F238E27FC236}">
                <a16:creationId xmlns:a16="http://schemas.microsoft.com/office/drawing/2014/main" id="{6AD03DE4-0A0E-9A75-4695-4F6023ABE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2938463"/>
            <a:ext cx="514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600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F3D5108-5ED8-A6DB-28E5-1DA8BBEF588F}"/>
              </a:ext>
            </a:extLst>
          </p:cNvPr>
          <p:cNvCxnSpPr/>
          <p:nvPr/>
        </p:nvCxnSpPr>
        <p:spPr>
          <a:xfrm>
            <a:off x="3128963" y="3987800"/>
            <a:ext cx="175895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656" name="Graphique 5">
            <a:extLst>
              <a:ext uri="{FF2B5EF4-FFF2-40B4-BE49-F238E27FC236}">
                <a16:creationId xmlns:a16="http://schemas.microsoft.com/office/drawing/2014/main" id="{8ADC6C71-33F5-B6A8-7500-C62F7806C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1635125"/>
            <a:ext cx="4370387" cy="36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AB0948C7-55E1-13F8-3E72-A25BFC13B3D4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8675" name="Espace réservé du numéro de diapositive 3">
            <a:extLst>
              <a:ext uri="{FF2B5EF4-FFF2-40B4-BE49-F238E27FC236}">
                <a16:creationId xmlns:a16="http://schemas.microsoft.com/office/drawing/2014/main" id="{2BB39D52-7D2F-7F39-47A7-E5A44AF805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82375" y="6291263"/>
            <a:ext cx="4699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A15A4962-CA73-4541-8033-1C62D2D514B3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19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Organigramme : Connecteur 5">
            <a:extLst>
              <a:ext uri="{FF2B5EF4-FFF2-40B4-BE49-F238E27FC236}">
                <a16:creationId xmlns:a16="http://schemas.microsoft.com/office/drawing/2014/main" id="{5A804DD5-A1D6-0BB1-3A4D-F66419CAE3AA}"/>
              </a:ext>
            </a:extLst>
          </p:cNvPr>
          <p:cNvSpPr/>
          <p:nvPr/>
        </p:nvSpPr>
        <p:spPr>
          <a:xfrm>
            <a:off x="296863" y="2870200"/>
            <a:ext cx="1116012" cy="1117600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8677" name="ZoneTexte 6">
            <a:extLst>
              <a:ext uri="{FF2B5EF4-FFF2-40B4-BE49-F238E27FC236}">
                <a16:creationId xmlns:a16="http://schemas.microsoft.com/office/drawing/2014/main" id="{3A2AFE78-A249-04B3-DD9E-77A633C15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859088"/>
            <a:ext cx="70691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6000" b="1">
                <a:solidFill>
                  <a:schemeClr val="bg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 CONCLUSION</a:t>
            </a:r>
          </a:p>
        </p:txBody>
      </p:sp>
      <p:sp>
        <p:nvSpPr>
          <p:cNvPr id="28678" name="ZoneTexte 7">
            <a:extLst>
              <a:ext uri="{FF2B5EF4-FFF2-40B4-BE49-F238E27FC236}">
                <a16:creationId xmlns:a16="http://schemas.microsoft.com/office/drawing/2014/main" id="{1583EBBE-6B10-8820-AA45-35DD7FC11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2938463"/>
            <a:ext cx="514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600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B077F8F-5115-EAD2-B153-AFAABB84C236}"/>
              </a:ext>
            </a:extLst>
          </p:cNvPr>
          <p:cNvCxnSpPr/>
          <p:nvPr/>
        </p:nvCxnSpPr>
        <p:spPr>
          <a:xfrm>
            <a:off x="869950" y="4121150"/>
            <a:ext cx="175895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680" name="AutoShape 2" descr="Illustration de personnes plates posant des questions">
            <a:extLst>
              <a:ext uri="{FF2B5EF4-FFF2-40B4-BE49-F238E27FC236}">
                <a16:creationId xmlns:a16="http://schemas.microsoft.com/office/drawing/2014/main" id="{B2AA9FFE-6AA6-ECD7-D8C5-FA826E797E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1800"/>
          </a:p>
        </p:txBody>
      </p:sp>
      <p:pic>
        <p:nvPicPr>
          <p:cNvPr id="28681" name="Image 9">
            <a:extLst>
              <a:ext uri="{FF2B5EF4-FFF2-40B4-BE49-F238E27FC236}">
                <a16:creationId xmlns:a16="http://schemas.microsoft.com/office/drawing/2014/main" id="{1CD2D183-70CE-C850-2E33-46E6AE911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12498" r="5061" b="12508"/>
          <a:stretch>
            <a:fillRect/>
          </a:stretch>
        </p:blipFill>
        <p:spPr bwMode="auto">
          <a:xfrm>
            <a:off x="6808788" y="644525"/>
            <a:ext cx="5592762" cy="509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E64F75-3AAB-A9D2-385E-902F1658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37ECB0-7502-40B2-8772-5B72B031BDF9}" type="slidenum">
              <a:rPr lang="fr-FR"/>
              <a:pPr>
                <a:defRPr/>
              </a:pPr>
              <a:t>2</a:t>
            </a:fld>
            <a:endParaRPr lang="fr-FR"/>
          </a:p>
        </p:txBody>
      </p:sp>
      <p:pic>
        <p:nvPicPr>
          <p:cNvPr id="5123" name="Image 25">
            <a:extLst>
              <a:ext uri="{FF2B5EF4-FFF2-40B4-BE49-F238E27FC236}">
                <a16:creationId xmlns:a16="http://schemas.microsoft.com/office/drawing/2014/main" id="{FC31E1F6-81B5-4644-91F4-02DA0B38C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725"/>
            <a:ext cx="12192000" cy="707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1052F0F-A40B-0097-B0A9-5065E0B1928A}"/>
              </a:ext>
            </a:extLst>
          </p:cNvPr>
          <p:cNvSpPr/>
          <p:nvPr/>
        </p:nvSpPr>
        <p:spPr>
          <a:xfrm>
            <a:off x="0" y="-99461"/>
            <a:ext cx="12192000" cy="710088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125" name="Image 28">
            <a:extLst>
              <a:ext uri="{FF2B5EF4-FFF2-40B4-BE49-F238E27FC236}">
                <a16:creationId xmlns:a16="http://schemas.microsoft.com/office/drawing/2014/main" id="{87B4F2DA-72FD-FD24-7EF5-DB617EAD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82550"/>
            <a:ext cx="1220787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32">
            <a:extLst>
              <a:ext uri="{FF2B5EF4-FFF2-40B4-BE49-F238E27FC236}">
                <a16:creationId xmlns:a16="http://schemas.microsoft.com/office/drawing/2014/main" id="{B2125277-47C3-D4EB-33DD-9AD4B38E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338" y="19050"/>
            <a:ext cx="1228725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7" name="Groupe 31">
            <a:extLst>
              <a:ext uri="{FF2B5EF4-FFF2-40B4-BE49-F238E27FC236}">
                <a16:creationId xmlns:a16="http://schemas.microsoft.com/office/drawing/2014/main" id="{A5A0BD86-E0DE-9292-73D6-B1DEA965E701}"/>
              </a:ext>
            </a:extLst>
          </p:cNvPr>
          <p:cNvGrpSpPr>
            <a:grpSpLocks/>
          </p:cNvGrpSpPr>
          <p:nvPr/>
        </p:nvGrpSpPr>
        <p:grpSpPr bwMode="auto">
          <a:xfrm>
            <a:off x="8782050" y="1222375"/>
            <a:ext cx="3516313" cy="950913"/>
            <a:chOff x="8782595" y="1115998"/>
            <a:chExt cx="3515432" cy="952826"/>
          </a:xfrm>
        </p:grpSpPr>
        <p:sp>
          <p:nvSpPr>
            <p:cNvPr id="5138" name="ZoneTexte 32">
              <a:extLst>
                <a:ext uri="{FF2B5EF4-FFF2-40B4-BE49-F238E27FC236}">
                  <a16:creationId xmlns:a16="http://schemas.microsoft.com/office/drawing/2014/main" id="{17A87D98-4017-3CAA-9B88-E16C8F3A0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2595" y="1115998"/>
              <a:ext cx="351543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fr-FR" altLang="fr-FR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INSTITUT SUPERIEUR  EN ADMINISTRATION  RESEAU D’ENTREPRISE</a:t>
              </a:r>
            </a:p>
          </p:txBody>
        </p:sp>
        <p:sp>
          <p:nvSpPr>
            <p:cNvPr id="5139" name="ZoneTexte 33">
              <a:extLst>
                <a:ext uri="{FF2B5EF4-FFF2-40B4-BE49-F238E27FC236}">
                  <a16:creationId xmlns:a16="http://schemas.microsoft.com/office/drawing/2014/main" id="{E98C3955-48D2-0E97-E3E3-4D73637EB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8876" y="1467471"/>
              <a:ext cx="3418449" cy="601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fr-FR" altLang="fr-FR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Tel :(+237) 673920570 / 659267778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fr-FR" altLang="fr-FR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E-mail: contact@isare.us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fr-FR" altLang="fr-FR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Site web: www.isare.us</a:t>
              </a:r>
            </a:p>
          </p:txBody>
        </p:sp>
      </p:grpSp>
      <p:grpSp>
        <p:nvGrpSpPr>
          <p:cNvPr id="5128" name="Groupe 34">
            <a:extLst>
              <a:ext uri="{FF2B5EF4-FFF2-40B4-BE49-F238E27FC236}">
                <a16:creationId xmlns:a16="http://schemas.microsoft.com/office/drawing/2014/main" id="{90615823-B11F-5BEA-E44C-805F4314E9C1}"/>
              </a:ext>
            </a:extLst>
          </p:cNvPr>
          <p:cNvGrpSpPr>
            <a:grpSpLocks/>
          </p:cNvGrpSpPr>
          <p:nvPr/>
        </p:nvGrpSpPr>
        <p:grpSpPr bwMode="auto">
          <a:xfrm>
            <a:off x="-106363" y="1212850"/>
            <a:ext cx="4078288" cy="1093788"/>
            <a:chOff x="-150417" y="1096243"/>
            <a:chExt cx="4077478" cy="1104221"/>
          </a:xfrm>
        </p:grpSpPr>
        <p:sp>
          <p:nvSpPr>
            <p:cNvPr id="5136" name="ZoneTexte 35">
              <a:extLst>
                <a:ext uri="{FF2B5EF4-FFF2-40B4-BE49-F238E27FC236}">
                  <a16:creationId xmlns:a16="http://schemas.microsoft.com/office/drawing/2014/main" id="{733DBFB7-5C77-8C18-66E2-086B2D3C5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0417" y="1096243"/>
              <a:ext cx="4077478" cy="434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fr-FR" altLang="fr-FR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INSTITUT AFRICAIN D’INFORMATIQUE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fr-FR" altLang="fr-FR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CENTRE D’EXCELLENCE TECHNOLOGIQUE PAUL BIYA</a:t>
              </a:r>
            </a:p>
          </p:txBody>
        </p:sp>
        <p:sp>
          <p:nvSpPr>
            <p:cNvPr id="5137" name="ZoneTexte 36">
              <a:extLst>
                <a:ext uri="{FF2B5EF4-FFF2-40B4-BE49-F238E27FC236}">
                  <a16:creationId xmlns:a16="http://schemas.microsoft.com/office/drawing/2014/main" id="{3E31AD33-A1E1-0B5D-5DC6-437D02B85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67" y="1431023"/>
              <a:ext cx="341844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fr-FR" altLang="fr-FR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BP: 13719-Yaoundé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fr-FR" altLang="fr-FR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Tel :(+237) 622729957 / 622729958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fr-FR" altLang="fr-FR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E-mail: contact@iaicameroun.com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fr-FR" altLang="fr-FR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Site web: www.iaicameroun.com</a:t>
              </a:r>
            </a:p>
          </p:txBody>
        </p:sp>
      </p:grp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2C387ED-672B-0155-D319-75CAC76F63BF}"/>
              </a:ext>
            </a:extLst>
          </p:cNvPr>
          <p:cNvSpPr/>
          <p:nvPr/>
        </p:nvSpPr>
        <p:spPr>
          <a:xfrm>
            <a:off x="773113" y="2827338"/>
            <a:ext cx="10671175" cy="1190625"/>
          </a:xfrm>
          <a:prstGeom prst="roundRect">
            <a:avLst>
              <a:gd name="adj" fmla="val 35232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CONCEPTION ET DEPLOIEMENT D’UN RESEAU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SÉCURISÉ WAN AVEC DMVPN-IPSEC: CAS DE ISARE</a:t>
            </a:r>
            <a:endParaRPr lang="fr-F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0" name="ZoneTexte 38">
            <a:extLst>
              <a:ext uri="{FF2B5EF4-FFF2-40B4-BE49-F238E27FC236}">
                <a16:creationId xmlns:a16="http://schemas.microsoft.com/office/drawing/2014/main" id="{81A8D2BB-E70D-9815-F631-399DACA5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2363" y="2183498"/>
            <a:ext cx="51196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3600" b="1" dirty="0">
                <a:solidFill>
                  <a:srgbClr val="ED7D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RAPPORT DE STAGE</a:t>
            </a:r>
          </a:p>
        </p:txBody>
      </p:sp>
      <p:sp>
        <p:nvSpPr>
          <p:cNvPr id="5131" name="ZoneTexte 39">
            <a:extLst>
              <a:ext uri="{FF2B5EF4-FFF2-40B4-BE49-F238E27FC236}">
                <a16:creationId xmlns:a16="http://schemas.microsoft.com/office/drawing/2014/main" id="{06F97FF6-13C9-B3B5-24F8-040CD0D29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813" y="4132263"/>
            <a:ext cx="8907462" cy="123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lvl="1" indent="0" algn="ctr">
              <a:buNone/>
            </a:pPr>
            <a:r>
              <a:rPr lang="fr-FR" sz="1400" b="1" i="1" dirty="0">
                <a:solidFill>
                  <a:srgbClr val="FFFFF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Présenté en vue de l’obtention du Diplôme </a:t>
            </a:r>
            <a:r>
              <a:rPr lang="en-US" sz="1400" b="1" i="1" dirty="0">
                <a:solidFill>
                  <a:srgbClr val="FFFFF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d’Ingénieur des Travaux Informatiques </a:t>
            </a:r>
            <a:r>
              <a:rPr lang="fr-FR" sz="1400" b="1" i="1" dirty="0">
                <a:solidFill>
                  <a:srgbClr val="FFFFF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</a:t>
            </a:r>
            <a:r>
              <a:rPr lang="en-US" sz="1400" b="1" i="1" dirty="0">
                <a:solidFill>
                  <a:srgbClr val="FFFFF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SYSTÈMES ET RÉSEAUX </a:t>
            </a:r>
            <a:endParaRPr lang="fr-FR" sz="1400" b="1" i="1" dirty="0">
              <a:solidFill>
                <a:srgbClr val="FFFFFF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fr-FR" sz="2000" b="1" i="1" dirty="0">
                <a:solidFill>
                  <a:srgbClr val="FFFFF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Par:</a:t>
            </a:r>
          </a:p>
          <a:p>
            <a:pPr algn="ctr">
              <a:buNone/>
            </a:pPr>
            <a:r>
              <a:rPr lang="fr-FR" sz="1600" b="1" i="1" dirty="0">
                <a:solidFill>
                  <a:srgbClr val="FFFFF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LEKEFACK-ALEM LUCIEL-DAINA</a:t>
            </a:r>
          </a:p>
        </p:txBody>
      </p:sp>
      <p:sp>
        <p:nvSpPr>
          <p:cNvPr id="5132" name="ZoneTexte 40">
            <a:extLst>
              <a:ext uri="{FF2B5EF4-FFF2-40B4-BE49-F238E27FC236}">
                <a16:creationId xmlns:a16="http://schemas.microsoft.com/office/drawing/2014/main" id="{55F243EF-ED4D-F0E0-063D-F38FAA961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725" y="5340656"/>
            <a:ext cx="2781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800" b="1" u="sng" dirty="0">
                <a:solidFill>
                  <a:srgbClr val="ED7D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Sous la supervision </a:t>
            </a:r>
            <a:endParaRPr lang="fr-FR" altLang="fr-FR" sz="1800" u="sng" dirty="0">
              <a:solidFill>
                <a:srgbClr val="ED7D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3" name="ZoneTexte 41">
            <a:extLst>
              <a:ext uri="{FF2B5EF4-FFF2-40B4-BE49-F238E27FC236}">
                <a16:creationId xmlns:a16="http://schemas.microsoft.com/office/drawing/2014/main" id="{49975ED5-A959-F5F5-468E-3B4B56138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414963"/>
            <a:ext cx="3673475" cy="139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fr-FR" sz="1400" u="sng" dirty="0">
                <a:solidFill>
                  <a:srgbClr val="FFFFFF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Encadreur a</a:t>
            </a:r>
            <a:r>
              <a:rPr lang="fr-FR" sz="1400" u="sng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cadémique</a:t>
            </a:r>
            <a:r>
              <a:rPr lang="fr-FR" sz="1400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</a:t>
            </a:r>
            <a:endParaRPr lang="fr-FR" sz="12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fr-FR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Mme KHALIDA Maryam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fr-FR" sz="14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Assistance N2 par Intérim du Représentant Résident de L’IAI-Cameroun </a:t>
            </a:r>
            <a:endParaRPr lang="fr-CM" sz="1100" i="1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4" name="ZoneTexte 42">
            <a:extLst>
              <a:ext uri="{FF2B5EF4-FFF2-40B4-BE49-F238E27FC236}">
                <a16:creationId xmlns:a16="http://schemas.microsoft.com/office/drawing/2014/main" id="{77C93059-605F-0FC5-19FA-396D2FB86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3339" y="5424488"/>
            <a:ext cx="3807999" cy="12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sz="14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Professionnel de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sz="1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M. EKORO Alain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sz="12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Ingénieur de Conception en </a:t>
            </a:r>
            <a:endParaRPr lang="fr-FR" sz="14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fr-FR" sz="14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Cryptographie et Sécurité Informatique à ISARE</a:t>
            </a:r>
            <a:endParaRPr lang="en-US" altLang="fr-FR" sz="20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5" name="ZoneTexte 43">
            <a:extLst>
              <a:ext uri="{FF2B5EF4-FFF2-40B4-BE49-F238E27FC236}">
                <a16:creationId xmlns:a16="http://schemas.microsoft.com/office/drawing/2014/main" id="{BC16CEDC-8141-795B-F42A-0553C22E7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0" y="6286500"/>
            <a:ext cx="2952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Année Académique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2022-2023</a:t>
            </a:r>
            <a:endParaRPr lang="en-US" altLang="fr-F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21889CA1-3337-6B32-63EC-09854DD78008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9699" name="Espace réservé du numéro de diapositive 3">
            <a:extLst>
              <a:ext uri="{FF2B5EF4-FFF2-40B4-BE49-F238E27FC236}">
                <a16:creationId xmlns:a16="http://schemas.microsoft.com/office/drawing/2014/main" id="{FFF14B17-6660-43F4-E7D0-2BF8DC9AF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82375" y="6291263"/>
            <a:ext cx="4699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6F32E1AF-F348-469C-9CD0-4120127BFD1B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20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7EAED2A-8C49-F7AE-A0A2-BFAE04861F15}"/>
              </a:ext>
            </a:extLst>
          </p:cNvPr>
          <p:cNvSpPr/>
          <p:nvPr/>
        </p:nvSpPr>
        <p:spPr>
          <a:xfrm>
            <a:off x="104775" y="92075"/>
            <a:ext cx="2944813" cy="563563"/>
          </a:xfrm>
          <a:prstGeom prst="roundRect">
            <a:avLst>
              <a:gd name="adj" fmla="val 47576"/>
            </a:avLst>
          </a:prstGeom>
          <a:solidFill>
            <a:schemeClr val="bg1"/>
          </a:solidFill>
          <a:ln w="38100">
            <a:solidFill>
              <a:srgbClr val="ED7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PERSPECTIVES</a:t>
            </a:r>
            <a:endParaRPr lang="fr-FR" sz="2400" b="1" dirty="0">
              <a:solidFill>
                <a:schemeClr val="tx1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Images Conclusion | Vecteurs, photos et PSD gratuits">
            <a:extLst>
              <a:ext uri="{FF2B5EF4-FFF2-40B4-BE49-F238E27FC236}">
                <a16:creationId xmlns:a16="http://schemas.microsoft.com/office/drawing/2014/main" id="{156D703A-2F5D-F113-FEE5-BE4133848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9767" r="8357" b="7832"/>
          <a:stretch>
            <a:fillRect/>
          </a:stretch>
        </p:blipFill>
        <p:spPr bwMode="auto">
          <a:xfrm>
            <a:off x="400050" y="801688"/>
            <a:ext cx="5695950" cy="568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AECD6E-951B-5F17-FF77-ECA36AED9805}"/>
              </a:ext>
            </a:extLst>
          </p:cNvPr>
          <p:cNvSpPr txBox="1"/>
          <p:nvPr/>
        </p:nvSpPr>
        <p:spPr>
          <a:xfrm>
            <a:off x="6816586" y="1417983"/>
            <a:ext cx="4142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Prévoyance d’un routeur de secours en cas de panne dans le reseau; </a:t>
            </a:r>
            <a:endParaRPr lang="fr-CM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B33E2FAC-2AB0-5D18-5DEF-D37DA2D1B0CB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31747" name="Espace réservé du numéro de diapositive 3">
            <a:extLst>
              <a:ext uri="{FF2B5EF4-FFF2-40B4-BE49-F238E27FC236}">
                <a16:creationId xmlns:a16="http://schemas.microsoft.com/office/drawing/2014/main" id="{02D1BDA4-7A50-39CD-6ABD-4FDCC32657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82375" y="6291263"/>
            <a:ext cx="4699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F8200A9C-A60E-431A-BAA8-F09323AA86F2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21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1BE14DF-923F-5698-95D6-1D7394987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7788" y="1416050"/>
            <a:ext cx="7023101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8000">
                <a:solidFill>
                  <a:srgbClr val="ED7D23"/>
                </a:solidFill>
              </a:rPr>
              <a:t>M</a:t>
            </a:r>
            <a:r>
              <a:rPr lang="fr-FR" altLang="fr-FR" sz="8000"/>
              <a:t>E</a:t>
            </a:r>
            <a:r>
              <a:rPr lang="fr-FR" altLang="fr-FR" sz="8000">
                <a:solidFill>
                  <a:srgbClr val="ED7D31"/>
                </a:solidFill>
              </a:rPr>
              <a:t>R</a:t>
            </a:r>
            <a:r>
              <a:rPr lang="fr-FR" altLang="fr-FR" sz="8000"/>
              <a:t>C</a:t>
            </a:r>
            <a:r>
              <a:rPr lang="fr-FR" altLang="fr-FR" sz="8000">
                <a:solidFill>
                  <a:srgbClr val="ED7D23"/>
                </a:solidFill>
              </a:rPr>
              <a:t>I </a:t>
            </a:r>
            <a:r>
              <a:rPr lang="fr-FR" altLang="fr-FR" sz="8000"/>
              <a:t>P</a:t>
            </a:r>
            <a:r>
              <a:rPr lang="fr-FR" altLang="fr-FR" sz="8000">
                <a:solidFill>
                  <a:srgbClr val="ED7D23"/>
                </a:solidFill>
              </a:rPr>
              <a:t>O</a:t>
            </a:r>
            <a:r>
              <a:rPr lang="fr-FR" altLang="fr-FR" sz="8000"/>
              <a:t>U</a:t>
            </a:r>
            <a:r>
              <a:rPr lang="fr-FR" altLang="fr-FR" sz="8000">
                <a:solidFill>
                  <a:srgbClr val="ED7D23"/>
                </a:solidFill>
              </a:rPr>
              <a:t>R </a:t>
            </a:r>
            <a:r>
              <a:rPr lang="fr-FR" altLang="fr-FR" sz="8000"/>
              <a:t>V</a:t>
            </a:r>
            <a:r>
              <a:rPr lang="fr-FR" altLang="fr-FR" sz="8000">
                <a:solidFill>
                  <a:srgbClr val="ED7D23"/>
                </a:solidFill>
              </a:rPr>
              <a:t>O</a:t>
            </a:r>
            <a:r>
              <a:rPr lang="fr-FR" altLang="fr-FR" sz="8000"/>
              <a:t>T</a:t>
            </a:r>
            <a:r>
              <a:rPr lang="fr-FR" altLang="fr-FR" sz="8000">
                <a:solidFill>
                  <a:srgbClr val="ED7D23"/>
                </a:solidFill>
              </a:rPr>
              <a:t>R</a:t>
            </a:r>
            <a:r>
              <a:rPr lang="fr-FR" altLang="fr-FR" sz="8000"/>
              <a:t>E</a:t>
            </a:r>
            <a:r>
              <a:rPr lang="fr-FR" altLang="fr-FR" sz="8000">
                <a:solidFill>
                  <a:srgbClr val="ED7D23"/>
                </a:solidFill>
              </a:rPr>
              <a:t> A</a:t>
            </a:r>
            <a:r>
              <a:rPr lang="fr-FR" altLang="fr-FR" sz="8000"/>
              <a:t>I</a:t>
            </a:r>
            <a:r>
              <a:rPr lang="fr-FR" altLang="fr-FR" sz="8000">
                <a:solidFill>
                  <a:srgbClr val="ED7D23"/>
                </a:solidFill>
              </a:rPr>
              <a:t>M</a:t>
            </a:r>
            <a:r>
              <a:rPr lang="fr-FR" altLang="fr-FR" sz="8000"/>
              <a:t>A</a:t>
            </a:r>
            <a:r>
              <a:rPr lang="fr-FR" altLang="fr-FR" sz="8000">
                <a:solidFill>
                  <a:srgbClr val="ED7D23"/>
                </a:solidFill>
              </a:rPr>
              <a:t>B</a:t>
            </a:r>
            <a:r>
              <a:rPr lang="fr-FR" altLang="fr-FR" sz="8000"/>
              <a:t>L</a:t>
            </a:r>
            <a:r>
              <a:rPr lang="fr-FR" altLang="fr-FR" sz="8000">
                <a:solidFill>
                  <a:srgbClr val="ED7D23"/>
                </a:solidFill>
              </a:rPr>
              <a:t>E </a:t>
            </a:r>
            <a:r>
              <a:rPr lang="fr-FR" altLang="fr-FR" sz="8000"/>
              <a:t>A</a:t>
            </a:r>
            <a:r>
              <a:rPr lang="fr-FR" altLang="fr-FR" sz="8000">
                <a:solidFill>
                  <a:srgbClr val="ED7D23"/>
                </a:solidFill>
              </a:rPr>
              <a:t>T</a:t>
            </a:r>
            <a:r>
              <a:rPr lang="fr-FR" altLang="fr-FR" sz="8000"/>
              <a:t>T</a:t>
            </a:r>
            <a:r>
              <a:rPr lang="fr-FR" altLang="fr-FR" sz="8000">
                <a:solidFill>
                  <a:srgbClr val="ED7D23"/>
                </a:solidFill>
              </a:rPr>
              <a:t>E</a:t>
            </a:r>
            <a:r>
              <a:rPr lang="fr-FR" altLang="fr-FR" sz="8000"/>
              <a:t>N</a:t>
            </a:r>
            <a:r>
              <a:rPr lang="fr-FR" altLang="fr-FR" sz="8000">
                <a:solidFill>
                  <a:srgbClr val="ED7D23"/>
                </a:solidFill>
              </a:rPr>
              <a:t>T</a:t>
            </a:r>
            <a:r>
              <a:rPr lang="fr-FR" altLang="fr-FR" sz="8000"/>
              <a:t>I</a:t>
            </a:r>
            <a:r>
              <a:rPr lang="fr-FR" altLang="fr-FR" sz="8000">
                <a:solidFill>
                  <a:srgbClr val="ED7D23"/>
                </a:solidFill>
              </a:rPr>
              <a:t>O</a:t>
            </a:r>
            <a:r>
              <a:rPr lang="fr-FR" altLang="fr-FR" sz="8000"/>
              <a:t>N</a:t>
            </a:r>
            <a:r>
              <a:rPr lang="fr-FR" altLang="fr-FR" sz="8000">
                <a:solidFill>
                  <a:srgbClr val="ED7D23"/>
                </a:solidFill>
              </a:rPr>
              <a:t>!</a:t>
            </a:r>
          </a:p>
        </p:txBody>
      </p:sp>
      <p:pic>
        <p:nvPicPr>
          <p:cNvPr id="31749" name="Image 7">
            <a:extLst>
              <a:ext uri="{FF2B5EF4-FFF2-40B4-BE49-F238E27FC236}">
                <a16:creationId xmlns:a16="http://schemas.microsoft.com/office/drawing/2014/main" id="{4C4FEE1A-3E64-5D0E-9598-34161B575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" t="3767" r="8653" b="5536"/>
          <a:stretch>
            <a:fillRect/>
          </a:stretch>
        </p:blipFill>
        <p:spPr bwMode="auto">
          <a:xfrm>
            <a:off x="6654800" y="1041400"/>
            <a:ext cx="55372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1294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D071BDA6-6CE6-ED01-5171-524D740CED9F}"/>
              </a:ext>
            </a:extLst>
          </p:cNvPr>
          <p:cNvSpPr/>
          <p:nvPr/>
        </p:nvSpPr>
        <p:spPr>
          <a:xfrm>
            <a:off x="11363325" y="6224588"/>
            <a:ext cx="579438" cy="581025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171" name="Espace réservé du numéro de diapositive 4">
            <a:extLst>
              <a:ext uri="{FF2B5EF4-FFF2-40B4-BE49-F238E27FC236}">
                <a16:creationId xmlns:a16="http://schemas.microsoft.com/office/drawing/2014/main" id="{4EEB56DD-F559-CE2B-8DB5-1044D0890B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63325" y="6356350"/>
            <a:ext cx="45878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2EDEA6BB-BF4E-4847-A632-9F892DE33319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6BF32-D673-0383-A1AB-ACE8B53A9168}"/>
              </a:ext>
            </a:extLst>
          </p:cNvPr>
          <p:cNvSpPr/>
          <p:nvPr/>
        </p:nvSpPr>
        <p:spPr>
          <a:xfrm>
            <a:off x="355600" y="0"/>
            <a:ext cx="476250" cy="67913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3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5B92334-143A-C6D6-A97B-A148EF52BCE4}"/>
              </a:ext>
            </a:extLst>
          </p:cNvPr>
          <p:cNvGrpSpPr/>
          <p:nvPr/>
        </p:nvGrpSpPr>
        <p:grpSpPr>
          <a:xfrm>
            <a:off x="338219" y="119881"/>
            <a:ext cx="1057556" cy="967558"/>
            <a:chOff x="3600450" y="38100"/>
            <a:chExt cx="1219200" cy="1181100"/>
          </a:xfrm>
          <a:solidFill>
            <a:srgbClr val="ED7D3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E6CAB6-522D-4089-5ECA-570EE72F5377}"/>
                </a:ext>
              </a:extLst>
            </p:cNvPr>
            <p:cNvSpPr/>
            <p:nvPr/>
          </p:nvSpPr>
          <p:spPr>
            <a:xfrm>
              <a:off x="36004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F6A807-40E4-060B-8112-CE125C6F95AF}"/>
                </a:ext>
              </a:extLst>
            </p:cNvPr>
            <p:cNvSpPr/>
            <p:nvPr/>
          </p:nvSpPr>
          <p:spPr>
            <a:xfrm>
              <a:off x="40957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Hobo Std" panose="020B0803040709020204" pitchFamily="34" charset="0"/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4F0E4E-B93B-701A-BD95-C7334BA3A47A}"/>
                </a:ext>
              </a:extLst>
            </p:cNvPr>
            <p:cNvSpPr/>
            <p:nvPr/>
          </p:nvSpPr>
          <p:spPr>
            <a:xfrm>
              <a:off x="3848100" y="381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BCECB75-3665-3605-43D4-3FBF55977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925" y="325438"/>
            <a:ext cx="3195638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600" b="1" dirty="0">
                <a:latin typeface="Arial Rounded MT Bold" panose="020F0704030504030204" pitchFamily="34" charset="0"/>
              </a:rPr>
              <a:t>INTRODUCTION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fr-FR" sz="24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1A7950C-F0C7-C221-5706-FFD8F93C2D5D}"/>
              </a:ext>
            </a:extLst>
          </p:cNvPr>
          <p:cNvGrpSpPr/>
          <p:nvPr/>
        </p:nvGrpSpPr>
        <p:grpSpPr>
          <a:xfrm>
            <a:off x="303494" y="1301193"/>
            <a:ext cx="1057556" cy="967558"/>
            <a:chOff x="3600450" y="38100"/>
            <a:chExt cx="1219200" cy="1181100"/>
          </a:xfrm>
          <a:solidFill>
            <a:srgbClr val="ED7D3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514E26-CC50-7865-6D95-10A208C29DF8}"/>
                </a:ext>
              </a:extLst>
            </p:cNvPr>
            <p:cNvSpPr/>
            <p:nvPr/>
          </p:nvSpPr>
          <p:spPr>
            <a:xfrm>
              <a:off x="36004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0A96D1-7B07-F30E-0AB5-C241F9B3DA7F}"/>
                </a:ext>
              </a:extLst>
            </p:cNvPr>
            <p:cNvSpPr/>
            <p:nvPr/>
          </p:nvSpPr>
          <p:spPr>
            <a:xfrm>
              <a:off x="40957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Hobo Std" panose="020B0803040709020204" pitchFamily="34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00EE45-D59F-E396-DC8B-34DD1E305181}"/>
                </a:ext>
              </a:extLst>
            </p:cNvPr>
            <p:cNvSpPr/>
            <p:nvPr/>
          </p:nvSpPr>
          <p:spPr>
            <a:xfrm>
              <a:off x="3848100" y="381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C72A9FA-5618-86E9-3C89-ABD041E30879}"/>
              </a:ext>
            </a:extLst>
          </p:cNvPr>
          <p:cNvGrpSpPr/>
          <p:nvPr/>
        </p:nvGrpSpPr>
        <p:grpSpPr>
          <a:xfrm>
            <a:off x="303494" y="2465489"/>
            <a:ext cx="1057556" cy="967558"/>
            <a:chOff x="3600450" y="38100"/>
            <a:chExt cx="1219200" cy="1181100"/>
          </a:xfrm>
          <a:solidFill>
            <a:srgbClr val="ED7D31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640C7D-D97F-B380-6ED0-5272F1CFCB89}"/>
                </a:ext>
              </a:extLst>
            </p:cNvPr>
            <p:cNvSpPr/>
            <p:nvPr/>
          </p:nvSpPr>
          <p:spPr>
            <a:xfrm>
              <a:off x="36004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38C686-CA56-7EE9-44C2-8101BBCFBDBE}"/>
                </a:ext>
              </a:extLst>
            </p:cNvPr>
            <p:cNvSpPr/>
            <p:nvPr/>
          </p:nvSpPr>
          <p:spPr>
            <a:xfrm>
              <a:off x="40957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Hobo Std" panose="020B0803040709020204" pitchFamily="34" charset="0"/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C95357-8A35-3FFB-6E4A-CFC31212D3C9}"/>
                </a:ext>
              </a:extLst>
            </p:cNvPr>
            <p:cNvSpPr/>
            <p:nvPr/>
          </p:nvSpPr>
          <p:spPr>
            <a:xfrm>
              <a:off x="3848100" y="381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2C0A787-78F3-8C46-2875-5070B7B04BD7}"/>
              </a:ext>
            </a:extLst>
          </p:cNvPr>
          <p:cNvGrpSpPr/>
          <p:nvPr/>
        </p:nvGrpSpPr>
        <p:grpSpPr>
          <a:xfrm>
            <a:off x="303494" y="3599560"/>
            <a:ext cx="1057556" cy="967558"/>
            <a:chOff x="3600450" y="38100"/>
            <a:chExt cx="1219200" cy="1181100"/>
          </a:xfrm>
          <a:solidFill>
            <a:srgbClr val="ED7D31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07F082-C3AF-DAFB-157E-E4FD14576CF2}"/>
                </a:ext>
              </a:extLst>
            </p:cNvPr>
            <p:cNvSpPr/>
            <p:nvPr/>
          </p:nvSpPr>
          <p:spPr>
            <a:xfrm>
              <a:off x="36004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1C2337-733E-69E9-073E-F61D1365F8D8}"/>
                </a:ext>
              </a:extLst>
            </p:cNvPr>
            <p:cNvSpPr/>
            <p:nvPr/>
          </p:nvSpPr>
          <p:spPr>
            <a:xfrm>
              <a:off x="40957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Hobo Std" panose="020B0803040709020204" pitchFamily="34" charset="0"/>
                </a:rPr>
                <a:t>4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EB69E8-2968-5A83-B9F7-50457B482651}"/>
                </a:ext>
              </a:extLst>
            </p:cNvPr>
            <p:cNvSpPr/>
            <p:nvPr/>
          </p:nvSpPr>
          <p:spPr>
            <a:xfrm>
              <a:off x="3848100" y="381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CAE56BE-9E76-A87B-C1FE-4BD78AA0CAED}"/>
              </a:ext>
            </a:extLst>
          </p:cNvPr>
          <p:cNvGrpSpPr/>
          <p:nvPr/>
        </p:nvGrpSpPr>
        <p:grpSpPr>
          <a:xfrm>
            <a:off x="303494" y="4651744"/>
            <a:ext cx="1057556" cy="967558"/>
            <a:chOff x="3600450" y="38100"/>
            <a:chExt cx="1219200" cy="1181100"/>
          </a:xfrm>
          <a:solidFill>
            <a:srgbClr val="ED7D3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7F9FF9-71F8-CA4D-AC88-232A398F9D18}"/>
                </a:ext>
              </a:extLst>
            </p:cNvPr>
            <p:cNvSpPr/>
            <p:nvPr/>
          </p:nvSpPr>
          <p:spPr>
            <a:xfrm>
              <a:off x="36004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7CA3EBE-2582-C78F-2E46-28CAFC7295A3}"/>
                </a:ext>
              </a:extLst>
            </p:cNvPr>
            <p:cNvSpPr/>
            <p:nvPr/>
          </p:nvSpPr>
          <p:spPr>
            <a:xfrm>
              <a:off x="40957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Hobo Std" panose="020B0803040709020204" pitchFamily="34" charset="0"/>
                </a:rPr>
                <a:t>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7FC0B4-4194-2209-424A-167E37C38ADF}"/>
                </a:ext>
              </a:extLst>
            </p:cNvPr>
            <p:cNvSpPr/>
            <p:nvPr/>
          </p:nvSpPr>
          <p:spPr>
            <a:xfrm>
              <a:off x="3848100" y="381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9E519911-FB50-479D-1A83-F162FD420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925" y="1552575"/>
            <a:ext cx="5367338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600" b="1" dirty="0">
                <a:latin typeface="Arial Rounded MT Bold" panose="020F0704030504030204" pitchFamily="34" charset="0"/>
              </a:rPr>
              <a:t>CONTEXTE &amp; PROBLEMATIQUE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fr-FR" sz="26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8675C66-D6FE-AE98-4AA2-A3314385F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538" y="2736850"/>
            <a:ext cx="6094412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600" b="1" dirty="0">
                <a:latin typeface="Arial Rounded MT Bold" panose="020F0704030504030204" pitchFamily="34" charset="0"/>
              </a:rPr>
              <a:t>PRESENTATION DE LA SOLUTION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fr-FR" sz="26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DBCC424-1A18-604A-F61C-A85E4E0C2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988" y="4789488"/>
            <a:ext cx="33940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>
                <a:latin typeface="Arial Rounded MT Bold" panose="020F0704030504030204" pitchFamily="34" charset="0"/>
              </a:rPr>
              <a:t>DEMONSTRATION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8AABD1C-4DE7-EBDB-1E06-5AA23A262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988" y="5767388"/>
            <a:ext cx="64323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 dirty="0">
                <a:latin typeface="Arial Rounded MT Bold" panose="020F0704030504030204" pitchFamily="34" charset="0"/>
              </a:rPr>
              <a:t>CONCLUSION ET PERSPECTIVES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fr-FR" dirty="0"/>
          </a:p>
        </p:txBody>
      </p:sp>
      <p:sp>
        <p:nvSpPr>
          <p:cNvPr id="44" name="Rectangle à coins arrondis 51">
            <a:extLst>
              <a:ext uri="{FF2B5EF4-FFF2-40B4-BE49-F238E27FC236}">
                <a16:creationId xmlns:a16="http://schemas.microsoft.com/office/drawing/2014/main" id="{A425D865-BBB0-33EB-54BB-1756F3D2E1A7}"/>
              </a:ext>
            </a:extLst>
          </p:cNvPr>
          <p:cNvSpPr/>
          <p:nvPr/>
        </p:nvSpPr>
        <p:spPr>
          <a:xfrm>
            <a:off x="10121900" y="0"/>
            <a:ext cx="3367088" cy="650875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84" name="ZoneTexte 44">
            <a:extLst>
              <a:ext uri="{FF2B5EF4-FFF2-40B4-BE49-F238E27FC236}">
                <a16:creationId xmlns:a16="http://schemas.microsoft.com/office/drawing/2014/main" id="{BDA406A0-4D94-8A41-7583-EBF92BCA4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0025" y="47625"/>
            <a:ext cx="16843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3600" b="1">
                <a:solidFill>
                  <a:schemeClr val="bg1"/>
                </a:solidFill>
                <a:latin typeface="Hobo Std"/>
              </a:rPr>
              <a:t>PLAN</a:t>
            </a:r>
            <a:endParaRPr lang="en-US" altLang="fr-FR" sz="3600" b="1">
              <a:solidFill>
                <a:schemeClr val="bg1"/>
              </a:solidFill>
              <a:latin typeface="Hobo Std"/>
            </a:endParaRPr>
          </a:p>
        </p:txBody>
      </p:sp>
      <p:pic>
        <p:nvPicPr>
          <p:cNvPr id="7185" name="Image 50">
            <a:extLst>
              <a:ext uri="{FF2B5EF4-FFF2-40B4-BE49-F238E27FC236}">
                <a16:creationId xmlns:a16="http://schemas.microsoft.com/office/drawing/2014/main" id="{F99481CB-DBC9-138C-470D-4CF18C436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1958975"/>
            <a:ext cx="5365750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84D8CD8-5C61-306B-2452-196A51C58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8" y="3675063"/>
            <a:ext cx="31797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>
                <a:latin typeface="Arial Rounded MT Bold" panose="020F0704030504030204" pitchFamily="34" charset="0"/>
              </a:rPr>
              <a:t>METHODOLOGIE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fr-FR"/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548CBB65-A8EB-7ED9-7C10-03C43127CEBE}"/>
              </a:ext>
            </a:extLst>
          </p:cNvPr>
          <p:cNvGrpSpPr/>
          <p:nvPr/>
        </p:nvGrpSpPr>
        <p:grpSpPr>
          <a:xfrm>
            <a:off x="303494" y="5710752"/>
            <a:ext cx="1057556" cy="967558"/>
            <a:chOff x="3600450" y="38100"/>
            <a:chExt cx="1219200" cy="1181100"/>
          </a:xfrm>
          <a:solidFill>
            <a:srgbClr val="ED7D3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30C04FC-8D14-84D3-E347-124B9AFDCE05}"/>
                </a:ext>
              </a:extLst>
            </p:cNvPr>
            <p:cNvSpPr/>
            <p:nvPr/>
          </p:nvSpPr>
          <p:spPr>
            <a:xfrm>
              <a:off x="36004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F3B6B20-C04B-45C3-4FE7-42A675C8FA75}"/>
                </a:ext>
              </a:extLst>
            </p:cNvPr>
            <p:cNvSpPr/>
            <p:nvPr/>
          </p:nvSpPr>
          <p:spPr>
            <a:xfrm>
              <a:off x="4095750" y="4953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Hobo Std" panose="020B0803040709020204" pitchFamily="34" charset="0"/>
                </a:rPr>
                <a:t>6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798FB99-641A-F040-B8A5-6B380783C750}"/>
                </a:ext>
              </a:extLst>
            </p:cNvPr>
            <p:cNvSpPr/>
            <p:nvPr/>
          </p:nvSpPr>
          <p:spPr>
            <a:xfrm>
              <a:off x="3848100" y="38100"/>
              <a:ext cx="723900" cy="723900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3" grpId="0"/>
      <p:bldP spid="36" grpId="0"/>
      <p:bldP spid="39" grpId="0"/>
      <p:bldP spid="42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411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Connecteur 11">
            <a:extLst>
              <a:ext uri="{FF2B5EF4-FFF2-40B4-BE49-F238E27FC236}">
                <a16:creationId xmlns:a16="http://schemas.microsoft.com/office/drawing/2014/main" id="{1D7C13B2-D422-A232-5A43-B71786FA7111}"/>
              </a:ext>
            </a:extLst>
          </p:cNvPr>
          <p:cNvSpPr/>
          <p:nvPr/>
        </p:nvSpPr>
        <p:spPr>
          <a:xfrm>
            <a:off x="296863" y="2870200"/>
            <a:ext cx="1116012" cy="1117600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Organigramme : Connecteur 10">
            <a:extLst>
              <a:ext uri="{FF2B5EF4-FFF2-40B4-BE49-F238E27FC236}">
                <a16:creationId xmlns:a16="http://schemas.microsoft.com/office/drawing/2014/main" id="{BDFF0A4C-E603-F7B4-1B58-050A3E8FEEBE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196" name="Espace réservé du numéro de diapositive 4">
            <a:extLst>
              <a:ext uri="{FF2B5EF4-FFF2-40B4-BE49-F238E27FC236}">
                <a16:creationId xmlns:a16="http://schemas.microsoft.com/office/drawing/2014/main" id="{8451AD85-47CC-4E7D-B214-6F6B581628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447463" y="6281738"/>
            <a:ext cx="392112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446A0F4F-6B82-4F69-9563-739697679AC9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4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E0B6DBF6-2CD0-F541-94FF-A1AB94DFAE54}"/>
              </a:ext>
            </a:extLst>
          </p:cNvPr>
          <p:cNvSpPr/>
          <p:nvPr/>
        </p:nvSpPr>
        <p:spPr>
          <a:xfrm>
            <a:off x="7532688" y="5532438"/>
            <a:ext cx="3963987" cy="303212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198" name="Freeform 5">
            <a:extLst>
              <a:ext uri="{FF2B5EF4-FFF2-40B4-BE49-F238E27FC236}">
                <a16:creationId xmlns:a16="http://schemas.microsoft.com/office/drawing/2014/main" id="{6F353BB5-6F00-97DE-E3FA-2A3CDFE90819}"/>
              </a:ext>
            </a:extLst>
          </p:cNvPr>
          <p:cNvSpPr>
            <a:spLocks noEditPoints="1"/>
          </p:cNvSpPr>
          <p:nvPr/>
        </p:nvSpPr>
        <p:spPr bwMode="auto">
          <a:xfrm>
            <a:off x="8251825" y="1158875"/>
            <a:ext cx="2527300" cy="4800600"/>
          </a:xfrm>
          <a:custGeom>
            <a:avLst/>
            <a:gdLst>
              <a:gd name="T0" fmla="*/ 2147483646 w 590"/>
              <a:gd name="T1" fmla="*/ 2147483646 h 1124"/>
              <a:gd name="T2" fmla="*/ 0 w 590"/>
              <a:gd name="T3" fmla="*/ 2147483646 h 1124"/>
              <a:gd name="T4" fmla="*/ 0 w 590"/>
              <a:gd name="T5" fmla="*/ 2147483646 h 1124"/>
              <a:gd name="T6" fmla="*/ 2147483646 w 590"/>
              <a:gd name="T7" fmla="*/ 2147483646 h 1124"/>
              <a:gd name="T8" fmla="*/ 2147483646 w 590"/>
              <a:gd name="T9" fmla="*/ 2147483646 h 1124"/>
              <a:gd name="T10" fmla="*/ 2147483646 w 590"/>
              <a:gd name="T11" fmla="*/ 2147483646 h 1124"/>
              <a:gd name="T12" fmla="*/ 2147483646 w 590"/>
              <a:gd name="T13" fmla="*/ 0 h 1124"/>
              <a:gd name="T14" fmla="*/ 2147483646 w 590"/>
              <a:gd name="T15" fmla="*/ 2147483646 h 1124"/>
              <a:gd name="T16" fmla="*/ 2147483646 w 590"/>
              <a:gd name="T17" fmla="*/ 2147483646 h 1124"/>
              <a:gd name="T18" fmla="*/ 2147483646 w 590"/>
              <a:gd name="T19" fmla="*/ 2147483646 h 1124"/>
              <a:gd name="T20" fmla="*/ 2147483646 w 590"/>
              <a:gd name="T21" fmla="*/ 2147483646 h 1124"/>
              <a:gd name="T22" fmla="*/ 2147483646 w 590"/>
              <a:gd name="T23" fmla="*/ 2147483646 h 1124"/>
              <a:gd name="T24" fmla="*/ 2147483646 w 590"/>
              <a:gd name="T25" fmla="*/ 2147483646 h 1124"/>
              <a:gd name="T26" fmla="*/ 2147483646 w 590"/>
              <a:gd name="T27" fmla="*/ 2147483646 h 1124"/>
              <a:gd name="T28" fmla="*/ 2147483646 w 590"/>
              <a:gd name="T29" fmla="*/ 2147483646 h 1124"/>
              <a:gd name="T30" fmla="*/ 2147483646 w 590"/>
              <a:gd name="T31" fmla="*/ 2147483646 h 1124"/>
              <a:gd name="T32" fmla="*/ 2147483646 w 590"/>
              <a:gd name="T33" fmla="*/ 2147483646 h 1124"/>
              <a:gd name="T34" fmla="*/ 2147483646 w 590"/>
              <a:gd name="T35" fmla="*/ 2147483646 h 1124"/>
              <a:gd name="T36" fmla="*/ 2147483646 w 590"/>
              <a:gd name="T37" fmla="*/ 2147483646 h 1124"/>
              <a:gd name="T38" fmla="*/ 2147483646 w 590"/>
              <a:gd name="T39" fmla="*/ 2147483646 h 1124"/>
              <a:gd name="T40" fmla="*/ 2147483646 w 590"/>
              <a:gd name="T41" fmla="*/ 2147483646 h 1124"/>
              <a:gd name="T42" fmla="*/ 2147483646 w 590"/>
              <a:gd name="T43" fmla="*/ 2147483646 h 1124"/>
              <a:gd name="T44" fmla="*/ 2147483646 w 590"/>
              <a:gd name="T45" fmla="*/ 2147483646 h 1124"/>
              <a:gd name="T46" fmla="*/ 2147483646 w 590"/>
              <a:gd name="T47" fmla="*/ 2147483646 h 1124"/>
              <a:gd name="T48" fmla="*/ 2147483646 w 590"/>
              <a:gd name="T49" fmla="*/ 2147483646 h 1124"/>
              <a:gd name="T50" fmla="*/ 2147483646 w 590"/>
              <a:gd name="T51" fmla="*/ 2147483646 h 1124"/>
              <a:gd name="T52" fmla="*/ 2147483646 w 590"/>
              <a:gd name="T53" fmla="*/ 2147483646 h 1124"/>
              <a:gd name="T54" fmla="*/ 2147483646 w 590"/>
              <a:gd name="T55" fmla="*/ 2147483646 h 1124"/>
              <a:gd name="T56" fmla="*/ 2147483646 w 590"/>
              <a:gd name="T57" fmla="*/ 2147483646 h 1124"/>
              <a:gd name="T58" fmla="*/ 2147483646 w 590"/>
              <a:gd name="T59" fmla="*/ 2147483646 h 1124"/>
              <a:gd name="T60" fmla="*/ 2147483646 w 590"/>
              <a:gd name="T61" fmla="*/ 2147483646 h 1124"/>
              <a:gd name="T62" fmla="*/ 2147483646 w 590"/>
              <a:gd name="T63" fmla="*/ 2147483646 h 1124"/>
              <a:gd name="T64" fmla="*/ 2147483646 w 590"/>
              <a:gd name="T65" fmla="*/ 2147483646 h 1124"/>
              <a:gd name="T66" fmla="*/ 2147483646 w 590"/>
              <a:gd name="T67" fmla="*/ 2147483646 h 1124"/>
              <a:gd name="T68" fmla="*/ 2147483646 w 590"/>
              <a:gd name="T69" fmla="*/ 2147483646 h 1124"/>
              <a:gd name="T70" fmla="*/ 2147483646 w 590"/>
              <a:gd name="T71" fmla="*/ 2147483646 h 1124"/>
              <a:gd name="T72" fmla="*/ 2147483646 w 590"/>
              <a:gd name="T73" fmla="*/ 2147483646 h 1124"/>
              <a:gd name="T74" fmla="*/ 2147483646 w 590"/>
              <a:gd name="T75" fmla="*/ 2147483646 h 1124"/>
              <a:gd name="T76" fmla="*/ 2147483646 w 590"/>
              <a:gd name="T77" fmla="*/ 2147483646 h 1124"/>
              <a:gd name="T78" fmla="*/ 2147483646 w 590"/>
              <a:gd name="T79" fmla="*/ 2147483646 h 1124"/>
              <a:gd name="T80" fmla="*/ 2147483646 w 590"/>
              <a:gd name="T81" fmla="*/ 2147483646 h 1124"/>
              <a:gd name="T82" fmla="*/ 2147483646 w 590"/>
              <a:gd name="T83" fmla="*/ 2147483646 h 1124"/>
              <a:gd name="T84" fmla="*/ 2147483646 w 590"/>
              <a:gd name="T85" fmla="*/ 2147483646 h 1124"/>
              <a:gd name="T86" fmla="*/ 2147483646 w 590"/>
              <a:gd name="T87" fmla="*/ 2147483646 h 1124"/>
              <a:gd name="T88" fmla="*/ 2147483646 w 590"/>
              <a:gd name="T89" fmla="*/ 2147483646 h 1124"/>
              <a:gd name="T90" fmla="*/ 2147483646 w 590"/>
              <a:gd name="T91" fmla="*/ 2147483646 h 1124"/>
              <a:gd name="T92" fmla="*/ 2147483646 w 590"/>
              <a:gd name="T93" fmla="*/ 2147483646 h 1124"/>
              <a:gd name="T94" fmla="*/ 2147483646 w 590"/>
              <a:gd name="T95" fmla="*/ 2147483646 h 1124"/>
              <a:gd name="T96" fmla="*/ 2147483646 w 590"/>
              <a:gd name="T97" fmla="*/ 2147483646 h 1124"/>
              <a:gd name="T98" fmla="*/ 2147483646 w 590"/>
              <a:gd name="T99" fmla="*/ 2147483646 h 1124"/>
              <a:gd name="T100" fmla="*/ 2147483646 w 590"/>
              <a:gd name="T101" fmla="*/ 2147483646 h 112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90" h="1124">
                <a:moveTo>
                  <a:pt x="69" y="1055"/>
                </a:moveTo>
                <a:cubicBezTo>
                  <a:pt x="45" y="1055"/>
                  <a:pt x="23" y="1055"/>
                  <a:pt x="0" y="1055"/>
                </a:cubicBezTo>
                <a:cubicBezTo>
                  <a:pt x="0" y="725"/>
                  <a:pt x="0" y="395"/>
                  <a:pt x="0" y="64"/>
                </a:cubicBezTo>
                <a:cubicBezTo>
                  <a:pt x="3" y="64"/>
                  <a:pt x="7" y="64"/>
                  <a:pt x="11" y="64"/>
                </a:cubicBezTo>
                <a:cubicBezTo>
                  <a:pt x="65" y="64"/>
                  <a:pt x="119" y="64"/>
                  <a:pt x="173" y="64"/>
                </a:cubicBezTo>
                <a:cubicBezTo>
                  <a:pt x="181" y="64"/>
                  <a:pt x="184" y="61"/>
                  <a:pt x="183" y="53"/>
                </a:cubicBezTo>
                <a:cubicBezTo>
                  <a:pt x="183" y="36"/>
                  <a:pt x="183" y="19"/>
                  <a:pt x="183" y="0"/>
                </a:cubicBezTo>
                <a:cubicBezTo>
                  <a:pt x="196" y="3"/>
                  <a:pt x="207" y="6"/>
                  <a:pt x="217" y="10"/>
                </a:cubicBezTo>
                <a:cubicBezTo>
                  <a:pt x="270" y="26"/>
                  <a:pt x="323" y="41"/>
                  <a:pt x="376" y="58"/>
                </a:cubicBezTo>
                <a:cubicBezTo>
                  <a:pt x="405" y="68"/>
                  <a:pt x="434" y="63"/>
                  <a:pt x="464" y="64"/>
                </a:cubicBezTo>
                <a:cubicBezTo>
                  <a:pt x="506" y="65"/>
                  <a:pt x="547" y="64"/>
                  <a:pt x="590" y="64"/>
                </a:cubicBezTo>
                <a:cubicBezTo>
                  <a:pt x="590" y="394"/>
                  <a:pt x="590" y="724"/>
                  <a:pt x="590" y="1055"/>
                </a:cubicBezTo>
                <a:cubicBezTo>
                  <a:pt x="568" y="1055"/>
                  <a:pt x="545" y="1055"/>
                  <a:pt x="522" y="1055"/>
                </a:cubicBezTo>
                <a:cubicBezTo>
                  <a:pt x="522" y="1051"/>
                  <a:pt x="522" y="1047"/>
                  <a:pt x="522" y="1044"/>
                </a:cubicBezTo>
                <a:cubicBezTo>
                  <a:pt x="521" y="1014"/>
                  <a:pt x="522" y="983"/>
                  <a:pt x="521" y="953"/>
                </a:cubicBezTo>
                <a:cubicBezTo>
                  <a:pt x="521" y="950"/>
                  <a:pt x="518" y="947"/>
                  <a:pt x="516" y="944"/>
                </a:cubicBezTo>
                <a:cubicBezTo>
                  <a:pt x="515" y="947"/>
                  <a:pt x="511" y="950"/>
                  <a:pt x="511" y="953"/>
                </a:cubicBezTo>
                <a:cubicBezTo>
                  <a:pt x="511" y="982"/>
                  <a:pt x="511" y="1012"/>
                  <a:pt x="511" y="1042"/>
                </a:cubicBezTo>
                <a:cubicBezTo>
                  <a:pt x="511" y="1046"/>
                  <a:pt x="511" y="1050"/>
                  <a:pt x="511" y="1055"/>
                </a:cubicBezTo>
                <a:cubicBezTo>
                  <a:pt x="401" y="1078"/>
                  <a:pt x="292" y="1101"/>
                  <a:pt x="182" y="1124"/>
                </a:cubicBezTo>
                <a:cubicBezTo>
                  <a:pt x="182" y="1119"/>
                  <a:pt x="182" y="1115"/>
                  <a:pt x="182" y="1111"/>
                </a:cubicBezTo>
                <a:cubicBezTo>
                  <a:pt x="182" y="838"/>
                  <a:pt x="183" y="564"/>
                  <a:pt x="183" y="291"/>
                </a:cubicBezTo>
                <a:cubicBezTo>
                  <a:pt x="183" y="243"/>
                  <a:pt x="183" y="195"/>
                  <a:pt x="183" y="147"/>
                </a:cubicBezTo>
                <a:cubicBezTo>
                  <a:pt x="183" y="137"/>
                  <a:pt x="180" y="134"/>
                  <a:pt x="171" y="134"/>
                </a:cubicBezTo>
                <a:cubicBezTo>
                  <a:pt x="141" y="135"/>
                  <a:pt x="111" y="135"/>
                  <a:pt x="82" y="134"/>
                </a:cubicBezTo>
                <a:cubicBezTo>
                  <a:pt x="71" y="134"/>
                  <a:pt x="69" y="137"/>
                  <a:pt x="69" y="147"/>
                </a:cubicBezTo>
                <a:cubicBezTo>
                  <a:pt x="69" y="445"/>
                  <a:pt x="69" y="743"/>
                  <a:pt x="69" y="1040"/>
                </a:cubicBezTo>
                <a:cubicBezTo>
                  <a:pt x="69" y="1045"/>
                  <a:pt x="69" y="1050"/>
                  <a:pt x="69" y="1055"/>
                </a:cubicBezTo>
                <a:close/>
                <a:moveTo>
                  <a:pt x="511" y="592"/>
                </a:moveTo>
                <a:cubicBezTo>
                  <a:pt x="511" y="676"/>
                  <a:pt x="511" y="760"/>
                  <a:pt x="511" y="843"/>
                </a:cubicBezTo>
                <a:cubicBezTo>
                  <a:pt x="511" y="848"/>
                  <a:pt x="508" y="857"/>
                  <a:pt x="516" y="857"/>
                </a:cubicBezTo>
                <a:cubicBezTo>
                  <a:pt x="525" y="858"/>
                  <a:pt x="521" y="849"/>
                  <a:pt x="521" y="844"/>
                </a:cubicBezTo>
                <a:cubicBezTo>
                  <a:pt x="522" y="677"/>
                  <a:pt x="522" y="509"/>
                  <a:pt x="521" y="342"/>
                </a:cubicBezTo>
                <a:cubicBezTo>
                  <a:pt x="521" y="337"/>
                  <a:pt x="525" y="330"/>
                  <a:pt x="516" y="329"/>
                </a:cubicBezTo>
                <a:cubicBezTo>
                  <a:pt x="515" y="329"/>
                  <a:pt x="511" y="338"/>
                  <a:pt x="511" y="342"/>
                </a:cubicBezTo>
                <a:cubicBezTo>
                  <a:pt x="511" y="426"/>
                  <a:pt x="511" y="509"/>
                  <a:pt x="511" y="592"/>
                </a:cubicBezTo>
                <a:close/>
                <a:moveTo>
                  <a:pt x="321" y="634"/>
                </a:moveTo>
                <a:cubicBezTo>
                  <a:pt x="319" y="633"/>
                  <a:pt x="318" y="632"/>
                  <a:pt x="317" y="632"/>
                </a:cubicBezTo>
                <a:cubicBezTo>
                  <a:pt x="291" y="630"/>
                  <a:pt x="265" y="628"/>
                  <a:pt x="240" y="627"/>
                </a:cubicBezTo>
                <a:cubicBezTo>
                  <a:pt x="231" y="627"/>
                  <a:pt x="224" y="634"/>
                  <a:pt x="225" y="641"/>
                </a:cubicBezTo>
                <a:cubicBezTo>
                  <a:pt x="225" y="650"/>
                  <a:pt x="233" y="655"/>
                  <a:pt x="242" y="653"/>
                </a:cubicBezTo>
                <a:cubicBezTo>
                  <a:pt x="255" y="650"/>
                  <a:pt x="268" y="647"/>
                  <a:pt x="281" y="644"/>
                </a:cubicBezTo>
                <a:cubicBezTo>
                  <a:pt x="294" y="641"/>
                  <a:pt x="307" y="638"/>
                  <a:pt x="321" y="634"/>
                </a:cubicBezTo>
                <a:close/>
                <a:moveTo>
                  <a:pt x="521" y="190"/>
                </a:moveTo>
                <a:cubicBezTo>
                  <a:pt x="521" y="174"/>
                  <a:pt x="522" y="159"/>
                  <a:pt x="521" y="143"/>
                </a:cubicBezTo>
                <a:cubicBezTo>
                  <a:pt x="521" y="140"/>
                  <a:pt x="518" y="137"/>
                  <a:pt x="517" y="134"/>
                </a:cubicBezTo>
                <a:cubicBezTo>
                  <a:pt x="515" y="137"/>
                  <a:pt x="511" y="140"/>
                  <a:pt x="511" y="142"/>
                </a:cubicBezTo>
                <a:cubicBezTo>
                  <a:pt x="511" y="174"/>
                  <a:pt x="511" y="206"/>
                  <a:pt x="511" y="238"/>
                </a:cubicBezTo>
                <a:cubicBezTo>
                  <a:pt x="511" y="240"/>
                  <a:pt x="514" y="243"/>
                  <a:pt x="516" y="246"/>
                </a:cubicBezTo>
                <a:cubicBezTo>
                  <a:pt x="518" y="243"/>
                  <a:pt x="521" y="240"/>
                  <a:pt x="521" y="238"/>
                </a:cubicBezTo>
                <a:cubicBezTo>
                  <a:pt x="522" y="222"/>
                  <a:pt x="521" y="206"/>
                  <a:pt x="521" y="19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CM"/>
          </a:p>
        </p:txBody>
      </p:sp>
      <p:sp>
        <p:nvSpPr>
          <p:cNvPr id="8199" name="ZoneTexte 7">
            <a:extLst>
              <a:ext uri="{FF2B5EF4-FFF2-40B4-BE49-F238E27FC236}">
                <a16:creationId xmlns:a16="http://schemas.microsoft.com/office/drawing/2014/main" id="{7C079C95-79E4-414E-304B-8338BF8B9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682875"/>
            <a:ext cx="7134225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fr-FR" sz="6000" b="1">
                <a:solidFill>
                  <a:schemeClr val="bg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1  INTRODUCTION</a:t>
            </a:r>
            <a:endParaRPr lang="fr-FR" altLang="fr-FR" sz="6000" b="1">
              <a:solidFill>
                <a:schemeClr val="bg1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5EBB638-E4D2-B62A-5210-727DC85FE1DB}"/>
              </a:ext>
            </a:extLst>
          </p:cNvPr>
          <p:cNvCxnSpPr/>
          <p:nvPr/>
        </p:nvCxnSpPr>
        <p:spPr>
          <a:xfrm>
            <a:off x="677863" y="4162425"/>
            <a:ext cx="175895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rganigramme : Connecteur 8">
            <a:extLst>
              <a:ext uri="{FF2B5EF4-FFF2-40B4-BE49-F238E27FC236}">
                <a16:creationId xmlns:a16="http://schemas.microsoft.com/office/drawing/2014/main" id="{ED2CD4AE-E715-7CD3-5F00-0FC486F6355C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243" name="Espace réservé du numéro de diapositive 3">
            <a:extLst>
              <a:ext uri="{FF2B5EF4-FFF2-40B4-BE49-F238E27FC236}">
                <a16:creationId xmlns:a16="http://schemas.microsoft.com/office/drawing/2014/main" id="{FD807877-9AD4-9A18-FB59-93DA714E20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487150" y="6281738"/>
            <a:ext cx="3143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B267DA15-D237-4D11-A2B8-9612563579F9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953A7D-7156-79BA-B1A2-74431AD91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1" y="1444189"/>
            <a:ext cx="2817812" cy="281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BE32A83-E12D-A6CE-78AF-8C3FCD888072}"/>
              </a:ext>
            </a:extLst>
          </p:cNvPr>
          <p:cNvSpPr/>
          <p:nvPr/>
        </p:nvSpPr>
        <p:spPr>
          <a:xfrm>
            <a:off x="158750" y="103188"/>
            <a:ext cx="3101975" cy="501650"/>
          </a:xfrm>
          <a:prstGeom prst="roundRect">
            <a:avLst>
              <a:gd name="adj" fmla="val 47576"/>
            </a:avLst>
          </a:prstGeom>
          <a:solidFill>
            <a:schemeClr val="bg1"/>
          </a:solidFill>
          <a:ln w="38100">
            <a:solidFill>
              <a:srgbClr val="ED7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INTRODUCTION</a:t>
            </a:r>
            <a:endParaRPr lang="fr-FR" sz="2400" b="1" dirty="0">
              <a:solidFill>
                <a:schemeClr val="tx1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43464F-BBD1-A42F-E082-679B82A90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625" r="571"/>
          <a:stretch>
            <a:fillRect/>
          </a:stretch>
        </p:blipFill>
        <p:spPr bwMode="auto">
          <a:xfrm>
            <a:off x="5391150" y="752475"/>
            <a:ext cx="6321425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2BCB4B3-06E3-3EE6-5017-FCB13DA0A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038" y="5567363"/>
            <a:ext cx="626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800" b="1"/>
              <a:t>ISARE est situé à Awae Escalier en face de la station Nickel Oïl</a:t>
            </a:r>
          </a:p>
        </p:txBody>
      </p:sp>
      <p:sp>
        <p:nvSpPr>
          <p:cNvPr id="10248" name="AutoShape 2" descr="Vecteurs et illustrations de Reseau informatique en téléchargement gratuit  | Freepik">
            <a:extLst>
              <a:ext uri="{FF2B5EF4-FFF2-40B4-BE49-F238E27FC236}">
                <a16:creationId xmlns:a16="http://schemas.microsoft.com/office/drawing/2014/main" id="{BE634F71-D84F-5547-2F20-8F27CA44DA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180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162E7EB-9994-6C30-268B-FD2A3B7DE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3" y="2674938"/>
            <a:ext cx="7683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B1E9C79-2E70-CA34-7E06-2932E7AD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" r="4266" b="3873"/>
          <a:stretch>
            <a:fillRect/>
          </a:stretch>
        </p:blipFill>
        <p:spPr bwMode="auto">
          <a:xfrm>
            <a:off x="4882408" y="246752"/>
            <a:ext cx="72136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C3655AA-76CB-7328-C0D8-5EF7F60E4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0" y="5549900"/>
            <a:ext cx="626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800" b="1"/>
              <a:t>Prestation des services du réseau informatique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C49B0D6-7B04-6F4F-03D9-3F2A75D8BE17}"/>
              </a:ext>
            </a:extLst>
          </p:cNvPr>
          <p:cNvGrpSpPr>
            <a:grpSpLocks/>
          </p:cNvGrpSpPr>
          <p:nvPr/>
        </p:nvGrpSpPr>
        <p:grpSpPr bwMode="auto">
          <a:xfrm>
            <a:off x="5530589" y="376927"/>
            <a:ext cx="6388100" cy="4699000"/>
            <a:chOff x="2936795" y="910204"/>
            <a:chExt cx="6388788" cy="4698613"/>
          </a:xfrm>
        </p:grpSpPr>
        <p:pic>
          <p:nvPicPr>
            <p:cNvPr id="10269" name="Image 28">
              <a:extLst>
                <a:ext uri="{FF2B5EF4-FFF2-40B4-BE49-F238E27FC236}">
                  <a16:creationId xmlns:a16="http://schemas.microsoft.com/office/drawing/2014/main" id="{F956CBC0-EEB8-6C02-D718-2FCEB965F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672" y="910204"/>
              <a:ext cx="2482911" cy="1390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0" name="Image 29">
              <a:extLst>
                <a:ext uri="{FF2B5EF4-FFF2-40B4-BE49-F238E27FC236}">
                  <a16:creationId xmlns:a16="http://schemas.microsoft.com/office/drawing/2014/main" id="{2C723AA8-E90A-E007-CE65-FDF00F8D3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795" y="2238396"/>
              <a:ext cx="3812370" cy="238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1" name="Image 30">
              <a:extLst>
                <a:ext uri="{FF2B5EF4-FFF2-40B4-BE49-F238E27FC236}">
                  <a16:creationId xmlns:a16="http://schemas.microsoft.com/office/drawing/2014/main" id="{CFBC3C56-031B-F8CD-7129-50D1495920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571" y="3465692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42D7AFE0-15FE-0B59-7569-60323FEF8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3202" y="4361682"/>
            <a:ext cx="3346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800" b="1"/>
              <a:t>Formations et certifications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F780A33-540C-B10E-695C-A1739E1F3FB5}"/>
              </a:ext>
            </a:extLst>
          </p:cNvPr>
          <p:cNvGrpSpPr>
            <a:grpSpLocks/>
          </p:cNvGrpSpPr>
          <p:nvPr/>
        </p:nvGrpSpPr>
        <p:grpSpPr bwMode="auto">
          <a:xfrm>
            <a:off x="5818187" y="-56677"/>
            <a:ext cx="5886450" cy="5202238"/>
            <a:chOff x="2461017" y="722587"/>
            <a:chExt cx="5650612" cy="4993932"/>
          </a:xfrm>
        </p:grpSpPr>
        <p:pic>
          <p:nvPicPr>
            <p:cNvPr id="10264" name="Image 33">
              <a:extLst>
                <a:ext uri="{FF2B5EF4-FFF2-40B4-BE49-F238E27FC236}">
                  <a16:creationId xmlns:a16="http://schemas.microsoft.com/office/drawing/2014/main" id="{ECBEE03F-CF38-8CE7-67EB-BE3A7C244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8504" y="3573394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5" name="Image 34">
              <a:extLst>
                <a:ext uri="{FF2B5EF4-FFF2-40B4-BE49-F238E27FC236}">
                  <a16:creationId xmlns:a16="http://schemas.microsoft.com/office/drawing/2014/main" id="{FB6D7B4D-469A-4DE7-6FAA-A15D9AB57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017" y="3787569"/>
              <a:ext cx="1878538" cy="187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6" name="Image 35">
              <a:extLst>
                <a:ext uri="{FF2B5EF4-FFF2-40B4-BE49-F238E27FC236}">
                  <a16:creationId xmlns:a16="http://schemas.microsoft.com/office/drawing/2014/main" id="{576AEC43-C931-EA3B-2463-CA535F79D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008" y="2270585"/>
              <a:ext cx="2028044" cy="2028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7" name="Image 36">
              <a:extLst>
                <a:ext uri="{FF2B5EF4-FFF2-40B4-BE49-F238E27FC236}">
                  <a16:creationId xmlns:a16="http://schemas.microsoft.com/office/drawing/2014/main" id="{2D575951-0983-2C72-DE10-1EA29FA92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6713" y="722587"/>
              <a:ext cx="1996376" cy="1996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8" name="Image 37">
              <a:extLst>
                <a:ext uri="{FF2B5EF4-FFF2-40B4-BE49-F238E27FC236}">
                  <a16:creationId xmlns:a16="http://schemas.microsoft.com/office/drawing/2014/main" id="{8D52F857-28E9-37A9-C37E-2F42C20E6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009" y="759201"/>
              <a:ext cx="1913108" cy="1913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0169A82B-EBE8-D7E1-C25F-518065A10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3075" y="5403850"/>
            <a:ext cx="184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800" b="1"/>
              <a:t>Formations Cisco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2E4CC3DB-52AD-9F03-ECFB-BCC101DB5F92}"/>
              </a:ext>
            </a:extLst>
          </p:cNvPr>
          <p:cNvGrpSpPr>
            <a:grpSpLocks/>
          </p:cNvGrpSpPr>
          <p:nvPr/>
        </p:nvGrpSpPr>
        <p:grpSpPr bwMode="auto">
          <a:xfrm>
            <a:off x="5008562" y="670064"/>
            <a:ext cx="7007225" cy="4430712"/>
            <a:chOff x="1817778" y="1513274"/>
            <a:chExt cx="6257505" cy="3957911"/>
          </a:xfrm>
        </p:grpSpPr>
        <p:pic>
          <p:nvPicPr>
            <p:cNvPr id="10259" name="Picture 3100">
              <a:extLst>
                <a:ext uri="{FF2B5EF4-FFF2-40B4-BE49-F238E27FC236}">
                  <a16:creationId xmlns:a16="http://schemas.microsoft.com/office/drawing/2014/main" id="{BCB54C3B-10AC-6547-5DAB-E9B36E36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141" y="1513274"/>
              <a:ext cx="3280142" cy="1390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0" name="Image 41">
              <a:extLst>
                <a:ext uri="{FF2B5EF4-FFF2-40B4-BE49-F238E27FC236}">
                  <a16:creationId xmlns:a16="http://schemas.microsoft.com/office/drawing/2014/main" id="{0AAA9740-6713-0496-54E9-AB2C600E7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2" r="13728"/>
            <a:stretch>
              <a:fillRect/>
            </a:stretch>
          </p:blipFill>
          <p:spPr bwMode="auto">
            <a:xfrm>
              <a:off x="1817778" y="1675277"/>
              <a:ext cx="2025940" cy="193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1" name="Image 42">
              <a:extLst>
                <a:ext uri="{FF2B5EF4-FFF2-40B4-BE49-F238E27FC236}">
                  <a16:creationId xmlns:a16="http://schemas.microsoft.com/office/drawing/2014/main" id="{726EC349-1F1C-96D8-6FF2-F5E4A5FC8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2576" y="3011359"/>
              <a:ext cx="2029836" cy="1205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2" name="Image 43">
              <a:extLst>
                <a:ext uri="{FF2B5EF4-FFF2-40B4-BE49-F238E27FC236}">
                  <a16:creationId xmlns:a16="http://schemas.microsoft.com/office/drawing/2014/main" id="{4393A89E-6EB2-D258-30DE-84CA3D3B7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257" y="4508147"/>
              <a:ext cx="3120474" cy="9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3" name="Picture 3104">
              <a:extLst>
                <a:ext uri="{FF2B5EF4-FFF2-40B4-BE49-F238E27FC236}">
                  <a16:creationId xmlns:a16="http://schemas.microsoft.com/office/drawing/2014/main" id="{240A44A3-4373-BDAD-2DBA-A6B07F668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307" y="4376201"/>
              <a:ext cx="1898882" cy="1012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62074ADC-F276-6A60-FA6A-27DE3BCC3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516" y="5246826"/>
            <a:ext cx="159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800" b="1" dirty="0"/>
              <a:t>Partenaires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2" grpId="1"/>
      <p:bldP spid="27" grpId="0"/>
      <p:bldP spid="27" grpId="1"/>
      <p:bldP spid="32" grpId="0"/>
      <p:bldP spid="32" grpId="1"/>
      <p:bldP spid="39" grpId="0"/>
      <p:bldP spid="39" grpId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B38A3-4165-E31D-05F5-FC376880951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fr-CH" sz="5400" b="1" dirty="0">
                <a:solidFill>
                  <a:schemeClr val="bg1"/>
                </a:solidFill>
              </a:rPr>
              <a:t>ORGANIGRAMME D’ISARE</a:t>
            </a:r>
            <a:endParaRPr lang="fr-FR" sz="5400" b="1" dirty="0">
              <a:solidFill>
                <a:schemeClr val="bg1"/>
              </a:solidFill>
            </a:endParaRPr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B66A1CE7-EB1D-B364-D050-714988BB587A}"/>
              </a:ext>
            </a:extLst>
          </p:cNvPr>
          <p:cNvSpPr/>
          <p:nvPr/>
        </p:nvSpPr>
        <p:spPr>
          <a:xfrm>
            <a:off x="4686300" y="3362325"/>
            <a:ext cx="3124200" cy="923925"/>
          </a:xfrm>
          <a:prstGeom prst="flowChartAlternate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3" name="Organigramme : Connecteur 12">
            <a:extLst>
              <a:ext uri="{FF2B5EF4-FFF2-40B4-BE49-F238E27FC236}">
                <a16:creationId xmlns:a16="http://schemas.microsoft.com/office/drawing/2014/main" id="{FFBE080F-ED5D-50DF-4549-C98F793CA0EF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270" name="Espace réservé du numéro de diapositive 3">
            <a:extLst>
              <a:ext uri="{FF2B5EF4-FFF2-40B4-BE49-F238E27FC236}">
                <a16:creationId xmlns:a16="http://schemas.microsoft.com/office/drawing/2014/main" id="{FE3A09A6-5196-8ACE-A769-2323541EC6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453813" y="6281738"/>
            <a:ext cx="34448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05AF7BFE-EDA7-49D0-A6D7-C72C18094F6D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08A2935A-7CCE-A6BB-D124-B5F6B7AEA5E6}"/>
              </a:ext>
            </a:extLst>
          </p:cNvPr>
          <p:cNvSpPr/>
          <p:nvPr/>
        </p:nvSpPr>
        <p:spPr>
          <a:xfrm>
            <a:off x="5057775" y="2562225"/>
            <a:ext cx="2209800" cy="107632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C7941B1-17B9-B02E-465F-677AE9198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615613" cy="4351338"/>
          </a:xfr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411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ganigramme : Connecteur 9">
            <a:extLst>
              <a:ext uri="{FF2B5EF4-FFF2-40B4-BE49-F238E27FC236}">
                <a16:creationId xmlns:a16="http://schemas.microsoft.com/office/drawing/2014/main" id="{5AEE3BE4-69DC-1A88-777A-E21559E5780C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2291" name="Espace réservé du numéro de diapositive 3">
            <a:extLst>
              <a:ext uri="{FF2B5EF4-FFF2-40B4-BE49-F238E27FC236}">
                <a16:creationId xmlns:a16="http://schemas.microsoft.com/office/drawing/2014/main" id="{5EB093C6-6171-A1B3-C885-ABE36A2EAD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498263" y="6281738"/>
            <a:ext cx="292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35BFB574-5E5D-4E63-A204-D95641E0E2B9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7</a:t>
            </a:fld>
            <a:endParaRPr lang="fr-FR" altLang="fr-FR" sz="12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Organigramme : Connecteur 2">
            <a:extLst>
              <a:ext uri="{FF2B5EF4-FFF2-40B4-BE49-F238E27FC236}">
                <a16:creationId xmlns:a16="http://schemas.microsoft.com/office/drawing/2014/main" id="{CE8AA050-D36F-58CB-3EF2-DCC1EC6EE063}"/>
              </a:ext>
            </a:extLst>
          </p:cNvPr>
          <p:cNvSpPr/>
          <p:nvPr/>
        </p:nvSpPr>
        <p:spPr>
          <a:xfrm>
            <a:off x="296863" y="2870200"/>
            <a:ext cx="1116012" cy="1117600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2293" name="ZoneTexte 6">
            <a:extLst>
              <a:ext uri="{FF2B5EF4-FFF2-40B4-BE49-F238E27FC236}">
                <a16:creationId xmlns:a16="http://schemas.microsoft.com/office/drawing/2014/main" id="{63A3516C-A84E-4656-AD23-48FA0AD4D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" y="2921000"/>
            <a:ext cx="4524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600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12294" name="ZoneTexte 7">
            <a:extLst>
              <a:ext uri="{FF2B5EF4-FFF2-40B4-BE49-F238E27FC236}">
                <a16:creationId xmlns:a16="http://schemas.microsoft.com/office/drawing/2014/main" id="{5C83AB52-3232-9B2C-B931-DB43DBE57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11" y="2917825"/>
            <a:ext cx="713422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6000" b="1" dirty="0">
                <a:solidFill>
                  <a:schemeClr val="bg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 CONTEXTE ET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6000" b="1" dirty="0">
                <a:solidFill>
                  <a:schemeClr val="bg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PROBLEMATIQUE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EFF1E59-EC8D-BF6C-DFA7-4AE3F2E84700}"/>
              </a:ext>
            </a:extLst>
          </p:cNvPr>
          <p:cNvCxnSpPr/>
          <p:nvPr/>
        </p:nvCxnSpPr>
        <p:spPr>
          <a:xfrm>
            <a:off x="722313" y="4857750"/>
            <a:ext cx="175895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296" name="Image 16">
            <a:extLst>
              <a:ext uri="{FF2B5EF4-FFF2-40B4-BE49-F238E27FC236}">
                <a16:creationId xmlns:a16="http://schemas.microsoft.com/office/drawing/2014/main" id="{9302E19B-F064-22DD-3330-E253A41A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863" y="927100"/>
            <a:ext cx="43815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170CE67C-EF36-0B75-3F8B-E5AE87F0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" t="13565" r="6158" b="12131"/>
          <a:stretch>
            <a:fillRect/>
          </a:stretch>
        </p:blipFill>
        <p:spPr bwMode="auto">
          <a:xfrm>
            <a:off x="12700" y="3613150"/>
            <a:ext cx="3560763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D1AE947-602B-37FF-06F0-7C4838C62F88}"/>
              </a:ext>
            </a:extLst>
          </p:cNvPr>
          <p:cNvSpPr/>
          <p:nvPr/>
        </p:nvSpPr>
        <p:spPr>
          <a:xfrm>
            <a:off x="158750" y="103188"/>
            <a:ext cx="2344738" cy="581025"/>
          </a:xfrm>
          <a:prstGeom prst="roundRect">
            <a:avLst>
              <a:gd name="adj" fmla="val 47576"/>
            </a:avLst>
          </a:prstGeom>
          <a:solidFill>
            <a:schemeClr val="bg1"/>
          </a:solidFill>
          <a:ln w="38100">
            <a:solidFill>
              <a:srgbClr val="ED7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CONTEXTE</a:t>
            </a:r>
            <a:endParaRPr lang="fr-FR" sz="2400" b="1" dirty="0">
              <a:solidFill>
                <a:schemeClr val="tx1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14E59771-84AB-3FC8-CDF3-AFED1824907C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3317" name="Espace réservé du numéro de diapositive 3">
            <a:extLst>
              <a:ext uri="{FF2B5EF4-FFF2-40B4-BE49-F238E27FC236}">
                <a16:creationId xmlns:a16="http://schemas.microsoft.com/office/drawing/2014/main" id="{7CDBA139-123B-D70A-D6D0-384E30A270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453813" y="6281738"/>
            <a:ext cx="34448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98EFBF32-4A92-43A7-ADAF-55792A6A92CB}" type="slidenum">
              <a:rPr lang="fr-FR" altLang="fr-FR" sz="16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8</a:t>
            </a:fld>
            <a:endParaRPr lang="fr-FR" altLang="fr-F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3CA69DE-A8C1-7E73-151A-05137EF9F85F}"/>
              </a:ext>
            </a:extLst>
          </p:cNvPr>
          <p:cNvSpPr txBox="1"/>
          <p:nvPr/>
        </p:nvSpPr>
        <p:spPr>
          <a:xfrm>
            <a:off x="7208838" y="5099050"/>
            <a:ext cx="4772025" cy="11291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Présentation de l’architecture du réseau d’ISARE</a:t>
            </a:r>
            <a:endParaRPr lang="fr-FR" sz="2400" b="1" dirty="0">
              <a:solidFill>
                <a:schemeClr val="accent2">
                  <a:lumMod val="75000"/>
                </a:schemeClr>
              </a:solidFill>
              <a:latin typeface="Arial Rounded MT Bold" panose="020F070403050403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9EE6F50-5257-E550-2ED4-B407F0D3DC65}"/>
              </a:ext>
            </a:extLst>
          </p:cNvPr>
          <p:cNvGrpSpPr>
            <a:grpSpLocks/>
          </p:cNvGrpSpPr>
          <p:nvPr/>
        </p:nvGrpSpPr>
        <p:grpSpPr bwMode="auto">
          <a:xfrm>
            <a:off x="158750" y="755650"/>
            <a:ext cx="5813425" cy="1073150"/>
            <a:chOff x="347796" y="732492"/>
            <a:chExt cx="1982568" cy="365553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8E78F3E-1043-1BA1-B36A-D800BFB8E63B}"/>
                </a:ext>
              </a:extLst>
            </p:cNvPr>
            <p:cNvSpPr txBox="1"/>
            <p:nvPr/>
          </p:nvSpPr>
          <p:spPr>
            <a:xfrm>
              <a:off x="565976" y="732492"/>
              <a:ext cx="1764388" cy="3655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Absence de canal de communication sécurisé entre les différents sites</a:t>
              </a:r>
              <a:r>
                <a:rPr lang="fr-CM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fr-FR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029CFA25-6A61-63D9-1A1D-6351120CB4AA}"/>
                </a:ext>
              </a:extLst>
            </p:cNvPr>
            <p:cNvSpPr/>
            <p:nvPr/>
          </p:nvSpPr>
          <p:spPr>
            <a:xfrm>
              <a:off x="347796" y="1008281"/>
              <a:ext cx="286936" cy="253075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Arial Rounded MT Bold" panose="020F0704030504030204" pitchFamily="34" charset="0"/>
                </a:rPr>
                <a:t>1</a:t>
              </a:r>
              <a:endParaRPr lang="fr-FR" sz="3200" b="1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1953AFA-C9B1-881D-7BE6-F7C687FE713C}"/>
              </a:ext>
            </a:extLst>
          </p:cNvPr>
          <p:cNvGrpSpPr>
            <a:grpSpLocks/>
          </p:cNvGrpSpPr>
          <p:nvPr/>
        </p:nvGrpSpPr>
        <p:grpSpPr bwMode="auto">
          <a:xfrm>
            <a:off x="158750" y="1825625"/>
            <a:ext cx="4924425" cy="1008063"/>
            <a:chOff x="347796" y="1635071"/>
            <a:chExt cx="1854667" cy="1939306"/>
          </a:xfrm>
        </p:grpSpPr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C0ABD918-5BED-E1AD-3BE0-779B4B005882}"/>
                </a:ext>
              </a:extLst>
            </p:cNvPr>
            <p:cNvSpPr txBox="1"/>
            <p:nvPr/>
          </p:nvSpPr>
          <p:spPr>
            <a:xfrm>
              <a:off x="530752" y="1635071"/>
              <a:ext cx="1671711" cy="193930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CH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Absence d’une technologie sécurisé pouvant  relier les différents sites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Arial Rounded MT Bold" panose="020F070403050403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0E627871-10BF-11E6-8876-BFF66EBE1FFC}"/>
                </a:ext>
              </a:extLst>
            </p:cNvPr>
            <p:cNvSpPr/>
            <p:nvPr/>
          </p:nvSpPr>
          <p:spPr>
            <a:xfrm>
              <a:off x="347796" y="1680882"/>
              <a:ext cx="316884" cy="14262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Arial Rounded MT Bold" panose="020F0704030504030204" pitchFamily="34" charset="0"/>
                </a:rPr>
                <a:t>2</a:t>
              </a:r>
              <a:endParaRPr lang="fr-FR" sz="3200" b="1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1752096B-B840-0FDD-A66E-80080394A4EC}"/>
              </a:ext>
            </a:extLst>
          </p:cNvPr>
          <p:cNvGrpSpPr>
            <a:grpSpLocks/>
          </p:cNvGrpSpPr>
          <p:nvPr/>
        </p:nvGrpSpPr>
        <p:grpSpPr bwMode="auto">
          <a:xfrm>
            <a:off x="168275" y="2670175"/>
            <a:ext cx="5273675" cy="1069975"/>
            <a:chOff x="347796" y="2149363"/>
            <a:chExt cx="2176194" cy="345061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B50E972-A4ED-E382-3973-0FDC1F56C4AD}"/>
                </a:ext>
              </a:extLst>
            </p:cNvPr>
            <p:cNvSpPr txBox="1"/>
            <p:nvPr/>
          </p:nvSpPr>
          <p:spPr>
            <a:xfrm>
              <a:off x="568560" y="2149363"/>
              <a:ext cx="1955430" cy="34506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CM" sz="20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fr-CM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mpossibilité de pouvoir se connecter au réseau d’ISARE hors des différents sites   </a:t>
              </a:r>
              <a:endParaRPr lang="fr-FR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Arial Rounded MT Bold" panose="020F070403050403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408CF2A-6524-2293-9B18-E7A3CF08ECBF}"/>
                </a:ext>
              </a:extLst>
            </p:cNvPr>
            <p:cNvSpPr/>
            <p:nvPr/>
          </p:nvSpPr>
          <p:spPr>
            <a:xfrm>
              <a:off x="347796" y="2354147"/>
              <a:ext cx="347195" cy="28362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latin typeface="Arial Rounded MT Bold" panose="020F0704030504030204" pitchFamily="34" charset="0"/>
                </a:rPr>
                <a:t>3</a:t>
              </a:r>
              <a:endParaRPr lang="fr-FR" sz="3200" b="1" dirty="0"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87F5E881-E249-69BF-B126-D858D966F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2175" y="755649"/>
            <a:ext cx="5826125" cy="412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F37D7C1-9AAA-DEEC-4BC6-CA2196E1A8AF}"/>
              </a:ext>
            </a:extLst>
          </p:cNvPr>
          <p:cNvSpPr/>
          <p:nvPr/>
        </p:nvSpPr>
        <p:spPr>
          <a:xfrm>
            <a:off x="158750" y="103188"/>
            <a:ext cx="3073400" cy="561975"/>
          </a:xfrm>
          <a:prstGeom prst="roundRect">
            <a:avLst>
              <a:gd name="adj" fmla="val 47576"/>
            </a:avLst>
          </a:prstGeom>
          <a:solidFill>
            <a:schemeClr val="bg1"/>
          </a:solidFill>
          <a:ln w="38100">
            <a:solidFill>
              <a:srgbClr val="ED7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PROBLEMATIQUE</a:t>
            </a:r>
            <a:endParaRPr lang="fr-FR" sz="2400" b="1" dirty="0">
              <a:solidFill>
                <a:schemeClr val="tx1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rganigramme : Connecteur 12">
            <a:extLst>
              <a:ext uri="{FF2B5EF4-FFF2-40B4-BE49-F238E27FC236}">
                <a16:creationId xmlns:a16="http://schemas.microsoft.com/office/drawing/2014/main" id="{09AB37C8-E07D-FBFA-A900-3220B52CA4FB}"/>
              </a:ext>
            </a:extLst>
          </p:cNvPr>
          <p:cNvSpPr/>
          <p:nvPr/>
        </p:nvSpPr>
        <p:spPr>
          <a:xfrm>
            <a:off x="11353800" y="6175375"/>
            <a:ext cx="579438" cy="579438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rgbClr val="7F665A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364" name="ZoneTexte 13">
            <a:extLst>
              <a:ext uri="{FF2B5EF4-FFF2-40B4-BE49-F238E27FC236}">
                <a16:creationId xmlns:a16="http://schemas.microsoft.com/office/drawing/2014/main" id="{489026BE-4E25-9144-F389-DD084E9BB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0398" y="6296025"/>
            <a:ext cx="4397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9</a:t>
            </a:r>
          </a:p>
        </p:txBody>
      </p:sp>
      <p:pic>
        <p:nvPicPr>
          <p:cNvPr id="15365" name="Image 2">
            <a:extLst>
              <a:ext uri="{FF2B5EF4-FFF2-40B4-BE49-F238E27FC236}">
                <a16:creationId xmlns:a16="http://schemas.microsoft.com/office/drawing/2014/main" id="{C2604A86-CA5E-9A65-3BA6-29773275B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2" t="-2586" r="13171" b="2586"/>
          <a:stretch>
            <a:fillRect/>
          </a:stretch>
        </p:blipFill>
        <p:spPr bwMode="auto">
          <a:xfrm>
            <a:off x="5980113" y="20638"/>
            <a:ext cx="6211887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DDF7627-6DE8-4373-5CA6-24D24E878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25425" y="2951163"/>
            <a:ext cx="71437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fr-FR" altLang="fr-FR" b="1">
                <a:solidFill>
                  <a:srgbClr val="FFFFFF"/>
                </a:solidFill>
              </a:rPr>
              <a:t>Comment relier les différents sites d’ISARE tout en assurant la sécurité?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Mon powerpoint FINAL2 [Réparé]</Template>
  <TotalTime>2922</TotalTime>
  <Words>427</Words>
  <Application>Microsoft Office PowerPoint</Application>
  <PresentationFormat>Grand écran</PresentationFormat>
  <Paragraphs>139</Paragraphs>
  <Slides>21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Cambria</vt:lpstr>
      <vt:lpstr>Hobo Std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ORGANIGRAMME D’ISARE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TOPOLOGIE DE LA SOLUTION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PRINCESS DAI</cp:lastModifiedBy>
  <cp:revision>62</cp:revision>
  <dcterms:created xsi:type="dcterms:W3CDTF">2022-10-04T06:23:32Z</dcterms:created>
  <dcterms:modified xsi:type="dcterms:W3CDTF">2023-10-15T20:54:20Z</dcterms:modified>
</cp:coreProperties>
</file>